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309" r:id="rId6"/>
    <p:sldId id="268" r:id="rId7"/>
    <p:sldId id="313" r:id="rId8"/>
    <p:sldId id="316" r:id="rId9"/>
    <p:sldId id="317" r:id="rId10"/>
    <p:sldId id="261" r:id="rId11"/>
    <p:sldId id="318" r:id="rId12"/>
    <p:sldId id="300" r:id="rId13"/>
    <p:sldId id="276" r:id="rId14"/>
    <p:sldId id="302" r:id="rId15"/>
    <p:sldId id="314" r:id="rId16"/>
    <p:sldId id="319" r:id="rId17"/>
    <p:sldId id="277" r:id="rId18"/>
    <p:sldId id="278" r:id="rId19"/>
    <p:sldId id="279" r:id="rId20"/>
    <p:sldId id="320" r:id="rId21"/>
    <p:sldId id="280" r:id="rId22"/>
    <p:sldId id="321" r:id="rId23"/>
    <p:sldId id="266" r:id="rId24"/>
    <p:sldId id="275" r:id="rId25"/>
    <p:sldId id="312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Cos" initials="CC" lastIdx="2" clrIdx="0">
    <p:extLst>
      <p:ext uri="{19B8F6BF-5375-455C-9EA6-DF929625EA0E}">
        <p15:presenceInfo xmlns:p15="http://schemas.microsoft.com/office/powerpoint/2012/main" userId="S-1-5-21-1431318575-2354909119-638224019-1759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4C7858-232E-48C3-ADDA-7B523C67F01C}" v="108" dt="2025-06-08T11:56:32.7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67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van Leusden" userId="a617644f-8e3c-457c-9c65-345395e34f44" providerId="ADAL" clId="{DB4C7858-232E-48C3-ADDA-7B523C67F01C}"/>
    <pc:docChg chg="undo custSel addSld delSld modSld sldOrd">
      <pc:chgData name="Robert van Leusden" userId="a617644f-8e3c-457c-9c65-345395e34f44" providerId="ADAL" clId="{DB4C7858-232E-48C3-ADDA-7B523C67F01C}" dt="2025-06-08T11:56:52.903" v="3871" actId="20577"/>
      <pc:docMkLst>
        <pc:docMk/>
      </pc:docMkLst>
      <pc:sldChg chg="modSp mod">
        <pc:chgData name="Robert van Leusden" userId="a617644f-8e3c-457c-9c65-345395e34f44" providerId="ADAL" clId="{DB4C7858-232E-48C3-ADDA-7B523C67F01C}" dt="2025-06-08T09:49:07.129" v="40" actId="20577"/>
        <pc:sldMkLst>
          <pc:docMk/>
          <pc:sldMk cId="2229079104" sldId="256"/>
        </pc:sldMkLst>
        <pc:spChg chg="mod">
          <ac:chgData name="Robert van Leusden" userId="a617644f-8e3c-457c-9c65-345395e34f44" providerId="ADAL" clId="{DB4C7858-232E-48C3-ADDA-7B523C67F01C}" dt="2025-06-08T09:49:07.129" v="40" actId="20577"/>
          <ac:spMkLst>
            <pc:docMk/>
            <pc:sldMk cId="2229079104" sldId="256"/>
            <ac:spMk id="2" creationId="{CBE775AB-CEAC-4D82-A934-9DB8409A860F}"/>
          </ac:spMkLst>
        </pc:spChg>
      </pc:sldChg>
      <pc:sldChg chg="delSp modSp mod">
        <pc:chgData name="Robert van Leusden" userId="a617644f-8e3c-457c-9c65-345395e34f44" providerId="ADAL" clId="{DB4C7858-232E-48C3-ADDA-7B523C67F01C}" dt="2025-06-08T10:13:19.601" v="808" actId="478"/>
        <pc:sldMkLst>
          <pc:docMk/>
          <pc:sldMk cId="853765848" sldId="261"/>
        </pc:sldMkLst>
        <pc:spChg chg="mod">
          <ac:chgData name="Robert van Leusden" userId="a617644f-8e3c-457c-9c65-345395e34f44" providerId="ADAL" clId="{DB4C7858-232E-48C3-ADDA-7B523C67F01C}" dt="2025-06-08T10:11:56.254" v="691" actId="20577"/>
          <ac:spMkLst>
            <pc:docMk/>
            <pc:sldMk cId="853765848" sldId="261"/>
            <ac:spMk id="2" creationId="{9E2146F9-69BC-409F-BA29-FEE91097CCF9}"/>
          </ac:spMkLst>
        </pc:spChg>
        <pc:spChg chg="mod">
          <ac:chgData name="Robert van Leusden" userId="a617644f-8e3c-457c-9c65-345395e34f44" providerId="ADAL" clId="{DB4C7858-232E-48C3-ADDA-7B523C67F01C}" dt="2025-06-08T10:12:53.074" v="807" actId="20577"/>
          <ac:spMkLst>
            <pc:docMk/>
            <pc:sldMk cId="853765848" sldId="261"/>
            <ac:spMk id="3" creationId="{B22A9DD6-389C-4811-A9E8-4551689E494D}"/>
          </ac:spMkLst>
        </pc:spChg>
        <pc:picChg chg="del">
          <ac:chgData name="Robert van Leusden" userId="a617644f-8e3c-457c-9c65-345395e34f44" providerId="ADAL" clId="{DB4C7858-232E-48C3-ADDA-7B523C67F01C}" dt="2025-06-08T10:13:19.601" v="808" actId="478"/>
          <ac:picMkLst>
            <pc:docMk/>
            <pc:sldMk cId="853765848" sldId="261"/>
            <ac:picMk id="6" creationId="{E3EA4CC6-C073-28B4-3596-FABBF1EA7CF9}"/>
          </ac:picMkLst>
        </pc:picChg>
      </pc:sldChg>
      <pc:sldChg chg="modSp mod">
        <pc:chgData name="Robert van Leusden" userId="a617644f-8e3c-457c-9c65-345395e34f44" providerId="ADAL" clId="{DB4C7858-232E-48C3-ADDA-7B523C67F01C}" dt="2025-06-08T11:52:26.750" v="3750" actId="6549"/>
        <pc:sldMkLst>
          <pc:docMk/>
          <pc:sldMk cId="2335842983" sldId="266"/>
        </pc:sldMkLst>
        <pc:spChg chg="mod">
          <ac:chgData name="Robert van Leusden" userId="a617644f-8e3c-457c-9c65-345395e34f44" providerId="ADAL" clId="{DB4C7858-232E-48C3-ADDA-7B523C67F01C}" dt="2025-06-08T11:23:59.311" v="2686" actId="6549"/>
          <ac:spMkLst>
            <pc:docMk/>
            <pc:sldMk cId="2335842983" sldId="266"/>
            <ac:spMk id="9" creationId="{A27A1B95-FD8D-2E26-E33F-495877421BFE}"/>
          </ac:spMkLst>
        </pc:spChg>
        <pc:graphicFrameChg chg="mod modGraphic">
          <ac:chgData name="Robert van Leusden" userId="a617644f-8e3c-457c-9c65-345395e34f44" providerId="ADAL" clId="{DB4C7858-232E-48C3-ADDA-7B523C67F01C}" dt="2025-06-08T11:52:26.750" v="3750" actId="6549"/>
          <ac:graphicFrameMkLst>
            <pc:docMk/>
            <pc:sldMk cId="2335842983" sldId="266"/>
            <ac:graphicFrameMk id="6" creationId="{971A8EB0-8B3A-A4C4-4B4D-1EE511ECCE16}"/>
          </ac:graphicFrameMkLst>
        </pc:graphicFrameChg>
      </pc:sldChg>
      <pc:sldChg chg="modSp mod">
        <pc:chgData name="Robert van Leusden" userId="a617644f-8e3c-457c-9c65-345395e34f44" providerId="ADAL" clId="{DB4C7858-232E-48C3-ADDA-7B523C67F01C}" dt="2025-06-08T09:50:57.260" v="64" actId="1076"/>
        <pc:sldMkLst>
          <pc:docMk/>
          <pc:sldMk cId="1524923133" sldId="268"/>
        </pc:sldMkLst>
        <pc:spChg chg="mod">
          <ac:chgData name="Robert van Leusden" userId="a617644f-8e3c-457c-9c65-345395e34f44" providerId="ADAL" clId="{DB4C7858-232E-48C3-ADDA-7B523C67F01C}" dt="2025-06-08T09:50:27.757" v="54" actId="27636"/>
          <ac:spMkLst>
            <pc:docMk/>
            <pc:sldMk cId="1524923133" sldId="268"/>
            <ac:spMk id="3" creationId="{1E374BF8-1356-4B48-998F-1ABF3F2A4E4F}"/>
          </ac:spMkLst>
        </pc:spChg>
        <pc:spChg chg="mod">
          <ac:chgData name="Robert van Leusden" userId="a617644f-8e3c-457c-9c65-345395e34f44" providerId="ADAL" clId="{DB4C7858-232E-48C3-ADDA-7B523C67F01C}" dt="2025-06-08T09:50:57.260" v="64" actId="1076"/>
          <ac:spMkLst>
            <pc:docMk/>
            <pc:sldMk cId="1524923133" sldId="268"/>
            <ac:spMk id="5" creationId="{57ACCCB0-BC15-E337-75A7-C975DCD5AC68}"/>
          </ac:spMkLst>
        </pc:spChg>
        <pc:picChg chg="mod">
          <ac:chgData name="Robert van Leusden" userId="a617644f-8e3c-457c-9c65-345395e34f44" providerId="ADAL" clId="{DB4C7858-232E-48C3-ADDA-7B523C67F01C}" dt="2025-06-08T09:50:57.260" v="64" actId="1076"/>
          <ac:picMkLst>
            <pc:docMk/>
            <pc:sldMk cId="1524923133" sldId="268"/>
            <ac:picMk id="1026" creationId="{534EAC9B-8AE8-EEC2-E2A1-EFCC69983FE6}"/>
          </ac:picMkLst>
        </pc:picChg>
        <pc:picChg chg="mod">
          <ac:chgData name="Robert van Leusden" userId="a617644f-8e3c-457c-9c65-345395e34f44" providerId="ADAL" clId="{DB4C7858-232E-48C3-ADDA-7B523C67F01C}" dt="2025-06-08T09:50:57.260" v="64" actId="1076"/>
          <ac:picMkLst>
            <pc:docMk/>
            <pc:sldMk cId="1524923133" sldId="268"/>
            <ac:picMk id="1028" creationId="{4A38C286-82B3-98A4-0176-ACA571B9779B}"/>
          </ac:picMkLst>
        </pc:picChg>
        <pc:picChg chg="mod">
          <ac:chgData name="Robert van Leusden" userId="a617644f-8e3c-457c-9c65-345395e34f44" providerId="ADAL" clId="{DB4C7858-232E-48C3-ADDA-7B523C67F01C}" dt="2025-06-08T09:50:57.260" v="64" actId="1076"/>
          <ac:picMkLst>
            <pc:docMk/>
            <pc:sldMk cId="1524923133" sldId="268"/>
            <ac:picMk id="1030" creationId="{CB0D6D08-5E83-E477-716F-627C0BBF3341}"/>
          </ac:picMkLst>
        </pc:picChg>
        <pc:picChg chg="mod">
          <ac:chgData name="Robert van Leusden" userId="a617644f-8e3c-457c-9c65-345395e34f44" providerId="ADAL" clId="{DB4C7858-232E-48C3-ADDA-7B523C67F01C}" dt="2025-06-08T09:50:57.260" v="64" actId="1076"/>
          <ac:picMkLst>
            <pc:docMk/>
            <pc:sldMk cId="1524923133" sldId="268"/>
            <ac:picMk id="1036" creationId="{04BC0A08-4207-3E7A-79DB-A8F308DB33BE}"/>
          </ac:picMkLst>
        </pc:picChg>
        <pc:picChg chg="mod">
          <ac:chgData name="Robert van Leusden" userId="a617644f-8e3c-457c-9c65-345395e34f44" providerId="ADAL" clId="{DB4C7858-232E-48C3-ADDA-7B523C67F01C}" dt="2025-06-08T09:50:57.260" v="64" actId="1076"/>
          <ac:picMkLst>
            <pc:docMk/>
            <pc:sldMk cId="1524923133" sldId="268"/>
            <ac:picMk id="1038" creationId="{77D9316F-9193-9C15-EE7C-0F30552D6E38}"/>
          </ac:picMkLst>
        </pc:picChg>
        <pc:picChg chg="mod">
          <ac:chgData name="Robert van Leusden" userId="a617644f-8e3c-457c-9c65-345395e34f44" providerId="ADAL" clId="{DB4C7858-232E-48C3-ADDA-7B523C67F01C}" dt="2025-06-08T09:50:57.260" v="64" actId="1076"/>
          <ac:picMkLst>
            <pc:docMk/>
            <pc:sldMk cId="1524923133" sldId="268"/>
            <ac:picMk id="1042" creationId="{612EA75B-AC4B-3047-95EE-74ADF9C4D7BA}"/>
          </ac:picMkLst>
        </pc:picChg>
      </pc:sldChg>
      <pc:sldChg chg="delSp modSp mod">
        <pc:chgData name="Robert van Leusden" userId="a617644f-8e3c-457c-9c65-345395e34f44" providerId="ADAL" clId="{DB4C7858-232E-48C3-ADDA-7B523C67F01C}" dt="2025-06-08T11:56:03.227" v="3814" actId="478"/>
        <pc:sldMkLst>
          <pc:docMk/>
          <pc:sldMk cId="2164678667" sldId="275"/>
        </pc:sldMkLst>
        <pc:spChg chg="mod">
          <ac:chgData name="Robert van Leusden" userId="a617644f-8e3c-457c-9c65-345395e34f44" providerId="ADAL" clId="{DB4C7858-232E-48C3-ADDA-7B523C67F01C}" dt="2025-06-08T11:55:53.190" v="3810" actId="113"/>
          <ac:spMkLst>
            <pc:docMk/>
            <pc:sldMk cId="2164678667" sldId="275"/>
            <ac:spMk id="4" creationId="{9F7F42DA-A62E-E8E7-D0BD-4F7D526C48DB}"/>
          </ac:spMkLst>
        </pc:spChg>
        <pc:spChg chg="del">
          <ac:chgData name="Robert van Leusden" userId="a617644f-8e3c-457c-9c65-345395e34f44" providerId="ADAL" clId="{DB4C7858-232E-48C3-ADDA-7B523C67F01C}" dt="2025-06-08T11:56:03.227" v="3814" actId="478"/>
          <ac:spMkLst>
            <pc:docMk/>
            <pc:sldMk cId="2164678667" sldId="275"/>
            <ac:spMk id="5" creationId="{DC70FFCB-1ED3-BD64-804B-5E1B90F20A65}"/>
          </ac:spMkLst>
        </pc:spChg>
        <pc:spChg chg="mod">
          <ac:chgData name="Robert van Leusden" userId="a617644f-8e3c-457c-9c65-345395e34f44" providerId="ADAL" clId="{DB4C7858-232E-48C3-ADDA-7B523C67F01C}" dt="2025-06-08T11:55:42.675" v="3808" actId="1076"/>
          <ac:spMkLst>
            <pc:docMk/>
            <pc:sldMk cId="2164678667" sldId="275"/>
            <ac:spMk id="12" creationId="{00556195-0423-C46A-CBB0-425FC51ACFFB}"/>
          </ac:spMkLst>
        </pc:spChg>
        <pc:spChg chg="del">
          <ac:chgData name="Robert van Leusden" userId="a617644f-8e3c-457c-9c65-345395e34f44" providerId="ADAL" clId="{DB4C7858-232E-48C3-ADDA-7B523C67F01C}" dt="2025-06-08T11:56:02.258" v="3813" actId="478"/>
          <ac:spMkLst>
            <pc:docMk/>
            <pc:sldMk cId="2164678667" sldId="275"/>
            <ac:spMk id="14" creationId="{C54F1498-72D6-CF22-59AE-77C94D9980C7}"/>
          </ac:spMkLst>
        </pc:spChg>
        <pc:spChg chg="mod">
          <ac:chgData name="Robert van Leusden" userId="a617644f-8e3c-457c-9c65-345395e34f44" providerId="ADAL" clId="{DB4C7858-232E-48C3-ADDA-7B523C67F01C}" dt="2025-06-08T11:55:46.027" v="3809" actId="1076"/>
          <ac:spMkLst>
            <pc:docMk/>
            <pc:sldMk cId="2164678667" sldId="275"/>
            <ac:spMk id="15" creationId="{C328CFEB-D9EC-EE74-2507-9AF736E69D5E}"/>
          </ac:spMkLst>
        </pc:spChg>
        <pc:spChg chg="mod">
          <ac:chgData name="Robert van Leusden" userId="a617644f-8e3c-457c-9c65-345395e34f44" providerId="ADAL" clId="{DB4C7858-232E-48C3-ADDA-7B523C67F01C}" dt="2025-06-08T11:55:57.868" v="3811" actId="1076"/>
          <ac:spMkLst>
            <pc:docMk/>
            <pc:sldMk cId="2164678667" sldId="275"/>
            <ac:spMk id="18" creationId="{68B9FC40-CFAF-D833-E4DF-9C393DE252E5}"/>
          </ac:spMkLst>
        </pc:spChg>
        <pc:cxnChg chg="mod">
          <ac:chgData name="Robert van Leusden" userId="a617644f-8e3c-457c-9c65-345395e34f44" providerId="ADAL" clId="{DB4C7858-232E-48C3-ADDA-7B523C67F01C}" dt="2025-06-08T11:56:00.827" v="3812" actId="14100"/>
          <ac:cxnSpMkLst>
            <pc:docMk/>
            <pc:sldMk cId="2164678667" sldId="275"/>
            <ac:cxnSpMk id="8" creationId="{12C45A03-2A88-0DC2-00BC-F8044650E8BF}"/>
          </ac:cxnSpMkLst>
        </pc:cxnChg>
      </pc:sldChg>
      <pc:sldChg chg="addSp modSp mod">
        <pc:chgData name="Robert van Leusden" userId="a617644f-8e3c-457c-9c65-345395e34f44" providerId="ADAL" clId="{DB4C7858-232E-48C3-ADDA-7B523C67F01C}" dt="2025-06-08T10:14:08.076" v="816" actId="14100"/>
        <pc:sldMkLst>
          <pc:docMk/>
          <pc:sldMk cId="3122197690" sldId="276"/>
        </pc:sldMkLst>
        <pc:spChg chg="mod">
          <ac:chgData name="Robert van Leusden" userId="a617644f-8e3c-457c-9c65-345395e34f44" providerId="ADAL" clId="{DB4C7858-232E-48C3-ADDA-7B523C67F01C}" dt="2025-06-08T10:08:55.566" v="408" actId="20577"/>
          <ac:spMkLst>
            <pc:docMk/>
            <pc:sldMk cId="3122197690" sldId="276"/>
            <ac:spMk id="2" creationId="{B7A405C0-11A6-064D-F419-E9F7636B0800}"/>
          </ac:spMkLst>
        </pc:spChg>
        <pc:spChg chg="mod">
          <ac:chgData name="Robert van Leusden" userId="a617644f-8e3c-457c-9c65-345395e34f44" providerId="ADAL" clId="{DB4C7858-232E-48C3-ADDA-7B523C67F01C}" dt="2025-06-08T10:10:06.381" v="550" actId="20577"/>
          <ac:spMkLst>
            <pc:docMk/>
            <pc:sldMk cId="3122197690" sldId="276"/>
            <ac:spMk id="3" creationId="{F07796B9-2A89-34AB-EC83-4FA25B298D1F}"/>
          </ac:spMkLst>
        </pc:spChg>
        <pc:picChg chg="add mod">
          <ac:chgData name="Robert van Leusden" userId="a617644f-8e3c-457c-9c65-345395e34f44" providerId="ADAL" clId="{DB4C7858-232E-48C3-ADDA-7B523C67F01C}" dt="2025-06-08T10:14:08.076" v="816" actId="14100"/>
          <ac:picMkLst>
            <pc:docMk/>
            <pc:sldMk cId="3122197690" sldId="276"/>
            <ac:picMk id="4" creationId="{D5424905-391B-C6DA-9A8F-52D8BDCD433B}"/>
          </ac:picMkLst>
        </pc:picChg>
        <pc:picChg chg="mod">
          <ac:chgData name="Robert van Leusden" userId="a617644f-8e3c-457c-9c65-345395e34f44" providerId="ADAL" clId="{DB4C7858-232E-48C3-ADDA-7B523C67F01C}" dt="2025-06-08T10:14:03.930" v="814" actId="1076"/>
          <ac:picMkLst>
            <pc:docMk/>
            <pc:sldMk cId="3122197690" sldId="276"/>
            <ac:picMk id="5" creationId="{82BE11BF-1875-FB64-4698-AC781825EB25}"/>
          </ac:picMkLst>
        </pc:picChg>
      </pc:sldChg>
      <pc:sldChg chg="addSp delSp modSp mod">
        <pc:chgData name="Robert van Leusden" userId="a617644f-8e3c-457c-9c65-345395e34f44" providerId="ADAL" clId="{DB4C7858-232E-48C3-ADDA-7B523C67F01C}" dt="2025-06-08T10:59:40.408" v="1703" actId="20577"/>
        <pc:sldMkLst>
          <pc:docMk/>
          <pc:sldMk cId="3276523462" sldId="277"/>
        </pc:sldMkLst>
        <pc:spChg chg="mod">
          <ac:chgData name="Robert van Leusden" userId="a617644f-8e3c-457c-9c65-345395e34f44" providerId="ADAL" clId="{DB4C7858-232E-48C3-ADDA-7B523C67F01C}" dt="2025-06-08T10:59:40.408" v="1703" actId="20577"/>
          <ac:spMkLst>
            <pc:docMk/>
            <pc:sldMk cId="3276523462" sldId="277"/>
            <ac:spMk id="2" creationId="{FC4D5DD1-3558-9975-B733-F0121B235755}"/>
          </ac:spMkLst>
        </pc:spChg>
        <pc:spChg chg="mod">
          <ac:chgData name="Robert van Leusden" userId="a617644f-8e3c-457c-9c65-345395e34f44" providerId="ADAL" clId="{DB4C7858-232E-48C3-ADDA-7B523C67F01C}" dt="2025-06-08T10:55:10.507" v="1695" actId="20577"/>
          <ac:spMkLst>
            <pc:docMk/>
            <pc:sldMk cId="3276523462" sldId="277"/>
            <ac:spMk id="5" creationId="{9BDC4285-E899-65B3-8A1D-CD75245FFC54}"/>
          </ac:spMkLst>
        </pc:spChg>
        <pc:picChg chg="del">
          <ac:chgData name="Robert van Leusden" userId="a617644f-8e3c-457c-9c65-345395e34f44" providerId="ADAL" clId="{DB4C7858-232E-48C3-ADDA-7B523C67F01C}" dt="2025-06-08T10:37:25.941" v="1622" actId="478"/>
          <ac:picMkLst>
            <pc:docMk/>
            <pc:sldMk cId="3276523462" sldId="277"/>
            <ac:picMk id="3" creationId="{EC97A594-D131-488D-0CAC-24B76AA1F036}"/>
          </ac:picMkLst>
        </pc:picChg>
        <pc:picChg chg="del mod">
          <ac:chgData name="Robert van Leusden" userId="a617644f-8e3c-457c-9c65-345395e34f44" providerId="ADAL" clId="{DB4C7858-232E-48C3-ADDA-7B523C67F01C}" dt="2025-06-08T10:41:39.411" v="1662" actId="478"/>
          <ac:picMkLst>
            <pc:docMk/>
            <pc:sldMk cId="3276523462" sldId="277"/>
            <ac:picMk id="4" creationId="{F8C363E5-8D68-6EFE-FACF-434F735E5B4B}"/>
          </ac:picMkLst>
        </pc:picChg>
        <pc:picChg chg="del">
          <ac:chgData name="Robert van Leusden" userId="a617644f-8e3c-457c-9c65-345395e34f44" providerId="ADAL" clId="{DB4C7858-232E-48C3-ADDA-7B523C67F01C}" dt="2025-06-08T10:37:25.109" v="1621" actId="478"/>
          <ac:picMkLst>
            <pc:docMk/>
            <pc:sldMk cId="3276523462" sldId="277"/>
            <ac:picMk id="8" creationId="{2A8FF92B-BE46-39E4-EEA2-ECD7E2811D66}"/>
          </ac:picMkLst>
        </pc:picChg>
        <pc:picChg chg="add mod">
          <ac:chgData name="Robert van Leusden" userId="a617644f-8e3c-457c-9c65-345395e34f44" providerId="ADAL" clId="{DB4C7858-232E-48C3-ADDA-7B523C67F01C}" dt="2025-06-08T10:41:53.386" v="1666" actId="732"/>
          <ac:picMkLst>
            <pc:docMk/>
            <pc:sldMk cId="3276523462" sldId="277"/>
            <ac:picMk id="2050" creationId="{A0FABEDC-CC4D-4C5A-7A7A-4F823634C50E}"/>
          </ac:picMkLst>
        </pc:picChg>
      </pc:sldChg>
      <pc:sldChg chg="addSp delSp modSp mod">
        <pc:chgData name="Robert van Leusden" userId="a617644f-8e3c-457c-9c65-345395e34f44" providerId="ADAL" clId="{DB4C7858-232E-48C3-ADDA-7B523C67F01C}" dt="2025-06-08T11:11:13.104" v="2005" actId="6549"/>
        <pc:sldMkLst>
          <pc:docMk/>
          <pc:sldMk cId="3330557985" sldId="278"/>
        </pc:sldMkLst>
        <pc:spChg chg="mod">
          <ac:chgData name="Robert van Leusden" userId="a617644f-8e3c-457c-9c65-345395e34f44" providerId="ADAL" clId="{DB4C7858-232E-48C3-ADDA-7B523C67F01C}" dt="2025-06-08T10:59:59.692" v="1729" actId="20577"/>
          <ac:spMkLst>
            <pc:docMk/>
            <pc:sldMk cId="3330557985" sldId="278"/>
            <ac:spMk id="2" creationId="{FC4D5DD1-3558-9975-B733-F0121B235755}"/>
          </ac:spMkLst>
        </pc:spChg>
        <pc:spChg chg="mod">
          <ac:chgData name="Robert van Leusden" userId="a617644f-8e3c-457c-9c65-345395e34f44" providerId="ADAL" clId="{DB4C7858-232E-48C3-ADDA-7B523C67F01C}" dt="2025-06-08T11:11:13.104" v="2005" actId="6549"/>
          <ac:spMkLst>
            <pc:docMk/>
            <pc:sldMk cId="3330557985" sldId="278"/>
            <ac:spMk id="5" creationId="{9BDC4285-E899-65B3-8A1D-CD75245FFC54}"/>
          </ac:spMkLst>
        </pc:spChg>
        <pc:spChg chg="mod">
          <ac:chgData name="Robert van Leusden" userId="a617644f-8e3c-457c-9c65-345395e34f44" providerId="ADAL" clId="{DB4C7858-232E-48C3-ADDA-7B523C67F01C}" dt="2025-06-08T11:11:02.917" v="1998" actId="1076"/>
          <ac:spMkLst>
            <pc:docMk/>
            <pc:sldMk cId="3330557985" sldId="278"/>
            <ac:spMk id="11" creationId="{B11AF92E-24F6-88B0-CB36-6E55903A5351}"/>
          </ac:spMkLst>
        </pc:spChg>
        <pc:picChg chg="del">
          <ac:chgData name="Robert van Leusden" userId="a617644f-8e3c-457c-9c65-345395e34f44" providerId="ADAL" clId="{DB4C7858-232E-48C3-ADDA-7B523C67F01C}" dt="2025-06-08T11:01:13.631" v="1813" actId="478"/>
          <ac:picMkLst>
            <pc:docMk/>
            <pc:sldMk cId="3330557985" sldId="278"/>
            <ac:picMk id="1028" creationId="{579A5167-2473-20BB-0BEC-F264A1D40757}"/>
          </ac:picMkLst>
        </pc:picChg>
        <pc:picChg chg="del">
          <ac:chgData name="Robert van Leusden" userId="a617644f-8e3c-457c-9c65-345395e34f44" providerId="ADAL" clId="{DB4C7858-232E-48C3-ADDA-7B523C67F01C}" dt="2025-06-08T11:01:12.969" v="1812" actId="478"/>
          <ac:picMkLst>
            <pc:docMk/>
            <pc:sldMk cId="3330557985" sldId="278"/>
            <ac:picMk id="1030" creationId="{7FF260CE-7EEB-D0D2-5A2E-475411FF3A89}"/>
          </ac:picMkLst>
        </pc:picChg>
        <pc:picChg chg="mod">
          <ac:chgData name="Robert van Leusden" userId="a617644f-8e3c-457c-9c65-345395e34f44" providerId="ADAL" clId="{DB4C7858-232E-48C3-ADDA-7B523C67F01C}" dt="2025-06-08T11:02:54.363" v="1921" actId="14100"/>
          <ac:picMkLst>
            <pc:docMk/>
            <pc:sldMk cId="3330557985" sldId="278"/>
            <ac:picMk id="1032" creationId="{13009C42-CC6B-1B18-8802-1F8E354E8380}"/>
          </ac:picMkLst>
        </pc:picChg>
        <pc:picChg chg="add del mod">
          <ac:chgData name="Robert van Leusden" userId="a617644f-8e3c-457c-9c65-345395e34f44" providerId="ADAL" clId="{DB4C7858-232E-48C3-ADDA-7B523C67F01C}" dt="2025-06-08T11:08:42.032" v="1997" actId="478"/>
          <ac:picMkLst>
            <pc:docMk/>
            <pc:sldMk cId="3330557985" sldId="278"/>
            <ac:picMk id="3074" creationId="{CC83EA7D-BD47-2C93-8C14-3FC7E9BE6284}"/>
          </ac:picMkLst>
        </pc:picChg>
      </pc:sldChg>
      <pc:sldChg chg="addSp delSp modSp mod ord">
        <pc:chgData name="Robert van Leusden" userId="a617644f-8e3c-457c-9c65-345395e34f44" providerId="ADAL" clId="{DB4C7858-232E-48C3-ADDA-7B523C67F01C}" dt="2025-06-08T11:15:20.137" v="2126" actId="20577"/>
        <pc:sldMkLst>
          <pc:docMk/>
          <pc:sldMk cId="3547737670" sldId="279"/>
        </pc:sldMkLst>
        <pc:spChg chg="mod">
          <ac:chgData name="Robert van Leusden" userId="a617644f-8e3c-457c-9c65-345395e34f44" providerId="ADAL" clId="{DB4C7858-232E-48C3-ADDA-7B523C67F01C}" dt="2025-06-08T11:15:20.137" v="2126" actId="20577"/>
          <ac:spMkLst>
            <pc:docMk/>
            <pc:sldMk cId="3547737670" sldId="279"/>
            <ac:spMk id="2" creationId="{FC4D5DD1-3558-9975-B733-F0121B235755}"/>
          </ac:spMkLst>
        </pc:spChg>
        <pc:spChg chg="mod">
          <ac:chgData name="Robert van Leusden" userId="a617644f-8e3c-457c-9c65-345395e34f44" providerId="ADAL" clId="{DB4C7858-232E-48C3-ADDA-7B523C67F01C}" dt="2025-06-08T11:14:33.606" v="2092" actId="20577"/>
          <ac:spMkLst>
            <pc:docMk/>
            <pc:sldMk cId="3547737670" sldId="279"/>
            <ac:spMk id="5" creationId="{9BDC4285-E899-65B3-8A1D-CD75245FFC54}"/>
          </ac:spMkLst>
        </pc:spChg>
        <pc:picChg chg="del">
          <ac:chgData name="Robert van Leusden" userId="a617644f-8e3c-457c-9c65-345395e34f44" providerId="ADAL" clId="{DB4C7858-232E-48C3-ADDA-7B523C67F01C}" dt="2025-06-08T11:12:19.386" v="2015" actId="478"/>
          <ac:picMkLst>
            <pc:docMk/>
            <pc:sldMk cId="3547737670" sldId="279"/>
            <ac:picMk id="3" creationId="{07CD7F31-69A0-F864-663B-86B50DB517E9}"/>
          </ac:picMkLst>
        </pc:picChg>
        <pc:picChg chg="del">
          <ac:chgData name="Robert van Leusden" userId="a617644f-8e3c-457c-9c65-345395e34f44" providerId="ADAL" clId="{DB4C7858-232E-48C3-ADDA-7B523C67F01C}" dt="2025-06-08T11:12:18.201" v="2014" actId="478"/>
          <ac:picMkLst>
            <pc:docMk/>
            <pc:sldMk cId="3547737670" sldId="279"/>
            <ac:picMk id="4" creationId="{B11912F6-1811-01A7-558C-601E0E19BCD7}"/>
          </ac:picMkLst>
        </pc:picChg>
        <pc:picChg chg="del">
          <ac:chgData name="Robert van Leusden" userId="a617644f-8e3c-457c-9c65-345395e34f44" providerId="ADAL" clId="{DB4C7858-232E-48C3-ADDA-7B523C67F01C}" dt="2025-06-08T11:12:20.131" v="2016" actId="478"/>
          <ac:picMkLst>
            <pc:docMk/>
            <pc:sldMk cId="3547737670" sldId="279"/>
            <ac:picMk id="8" creationId="{01B4A747-1C26-0AF7-081D-ECFD0CDABD3F}"/>
          </ac:picMkLst>
        </pc:picChg>
        <pc:picChg chg="del">
          <ac:chgData name="Robert van Leusden" userId="a617644f-8e3c-457c-9c65-345395e34f44" providerId="ADAL" clId="{DB4C7858-232E-48C3-ADDA-7B523C67F01C}" dt="2025-06-08T11:12:20.732" v="2017" actId="478"/>
          <ac:picMkLst>
            <pc:docMk/>
            <pc:sldMk cId="3547737670" sldId="279"/>
            <ac:picMk id="9" creationId="{99D81C39-000C-023C-ED0B-5DF356E71407}"/>
          </ac:picMkLst>
        </pc:picChg>
        <pc:picChg chg="del mod">
          <ac:chgData name="Robert van Leusden" userId="a617644f-8e3c-457c-9c65-345395e34f44" providerId="ADAL" clId="{DB4C7858-232E-48C3-ADDA-7B523C67F01C}" dt="2025-06-08T11:13:26.138" v="2025" actId="478"/>
          <ac:picMkLst>
            <pc:docMk/>
            <pc:sldMk cId="3547737670" sldId="279"/>
            <ac:picMk id="10" creationId="{F1283F34-0ABA-AFE8-95DF-431416EF19EF}"/>
          </ac:picMkLst>
        </pc:picChg>
        <pc:picChg chg="add mod">
          <ac:chgData name="Robert van Leusden" userId="a617644f-8e3c-457c-9c65-345395e34f44" providerId="ADAL" clId="{DB4C7858-232E-48C3-ADDA-7B523C67F01C}" dt="2025-06-08T11:13:29.503" v="2027" actId="1076"/>
          <ac:picMkLst>
            <pc:docMk/>
            <pc:sldMk cId="3547737670" sldId="279"/>
            <ac:picMk id="11" creationId="{8B945DF4-07C3-F406-994E-1536FFEB0E55}"/>
          </ac:picMkLst>
        </pc:picChg>
      </pc:sldChg>
      <pc:sldChg chg="delSp modSp mod">
        <pc:chgData name="Robert van Leusden" userId="a617644f-8e3c-457c-9c65-345395e34f44" providerId="ADAL" clId="{DB4C7858-232E-48C3-ADDA-7B523C67F01C}" dt="2025-06-08T11:44:13.433" v="3595" actId="6549"/>
        <pc:sldMkLst>
          <pc:docMk/>
          <pc:sldMk cId="255596185" sldId="280"/>
        </pc:sldMkLst>
        <pc:spChg chg="mod">
          <ac:chgData name="Robert van Leusden" userId="a617644f-8e3c-457c-9c65-345395e34f44" providerId="ADAL" clId="{DB4C7858-232E-48C3-ADDA-7B523C67F01C}" dt="2025-06-08T11:33:18.505" v="3100" actId="20577"/>
          <ac:spMkLst>
            <pc:docMk/>
            <pc:sldMk cId="255596185" sldId="280"/>
            <ac:spMk id="2" creationId="{FC4D5DD1-3558-9975-B733-F0121B235755}"/>
          </ac:spMkLst>
        </pc:spChg>
        <pc:spChg chg="mod">
          <ac:chgData name="Robert van Leusden" userId="a617644f-8e3c-457c-9c65-345395e34f44" providerId="ADAL" clId="{DB4C7858-232E-48C3-ADDA-7B523C67F01C}" dt="2025-06-08T11:44:13.433" v="3595" actId="6549"/>
          <ac:spMkLst>
            <pc:docMk/>
            <pc:sldMk cId="255596185" sldId="280"/>
            <ac:spMk id="5" creationId="{9BDC4285-E899-65B3-8A1D-CD75245FFC54}"/>
          </ac:spMkLst>
        </pc:spChg>
        <pc:picChg chg="del">
          <ac:chgData name="Robert van Leusden" userId="a617644f-8e3c-457c-9c65-345395e34f44" providerId="ADAL" clId="{DB4C7858-232E-48C3-ADDA-7B523C67F01C}" dt="2025-06-08T11:21:35.527" v="2544" actId="478"/>
          <ac:picMkLst>
            <pc:docMk/>
            <pc:sldMk cId="255596185" sldId="280"/>
            <ac:picMk id="11" creationId="{B7A64D65-2497-EAC2-E10D-EAAAC2CC1C56}"/>
          </ac:picMkLst>
        </pc:picChg>
        <pc:picChg chg="del">
          <ac:chgData name="Robert van Leusden" userId="a617644f-8e3c-457c-9c65-345395e34f44" providerId="ADAL" clId="{DB4C7858-232E-48C3-ADDA-7B523C67F01C}" dt="2025-06-08T11:21:34.853" v="2543" actId="478"/>
          <ac:picMkLst>
            <pc:docMk/>
            <pc:sldMk cId="255596185" sldId="280"/>
            <ac:picMk id="12" creationId="{23A7334E-8D6E-1A4B-F542-06B2495F32B8}"/>
          </ac:picMkLst>
        </pc:picChg>
        <pc:picChg chg="del">
          <ac:chgData name="Robert van Leusden" userId="a617644f-8e3c-457c-9c65-345395e34f44" providerId="ADAL" clId="{DB4C7858-232E-48C3-ADDA-7B523C67F01C}" dt="2025-06-08T11:21:36.183" v="2545" actId="478"/>
          <ac:picMkLst>
            <pc:docMk/>
            <pc:sldMk cId="255596185" sldId="280"/>
            <ac:picMk id="1026" creationId="{0E918257-8DD8-9540-9374-3BF31103CA2E}"/>
          </ac:picMkLst>
        </pc:picChg>
      </pc:sldChg>
      <pc:sldChg chg="del">
        <pc:chgData name="Robert van Leusden" userId="a617644f-8e3c-457c-9c65-345395e34f44" providerId="ADAL" clId="{DB4C7858-232E-48C3-ADDA-7B523C67F01C}" dt="2025-06-08T11:54:09.553" v="3751" actId="47"/>
        <pc:sldMkLst>
          <pc:docMk/>
          <pc:sldMk cId="2313789931" sldId="281"/>
        </pc:sldMkLst>
      </pc:sldChg>
      <pc:sldChg chg="modSp mod">
        <pc:chgData name="Robert van Leusden" userId="a617644f-8e3c-457c-9c65-345395e34f44" providerId="ADAL" clId="{DB4C7858-232E-48C3-ADDA-7B523C67F01C}" dt="2025-06-08T10:08:10.743" v="369" actId="20577"/>
        <pc:sldMkLst>
          <pc:docMk/>
          <pc:sldMk cId="2279679417" sldId="300"/>
        </pc:sldMkLst>
        <pc:spChg chg="mod">
          <ac:chgData name="Robert van Leusden" userId="a617644f-8e3c-457c-9c65-345395e34f44" providerId="ADAL" clId="{DB4C7858-232E-48C3-ADDA-7B523C67F01C}" dt="2025-06-08T10:07:36.238" v="287" actId="20577"/>
          <ac:spMkLst>
            <pc:docMk/>
            <pc:sldMk cId="2279679417" sldId="300"/>
            <ac:spMk id="2" creationId="{B0AEBAE8-9684-6E08-5BC5-13978AE204C5}"/>
          </ac:spMkLst>
        </pc:spChg>
        <pc:spChg chg="mod">
          <ac:chgData name="Robert van Leusden" userId="a617644f-8e3c-457c-9c65-345395e34f44" providerId="ADAL" clId="{DB4C7858-232E-48C3-ADDA-7B523C67F01C}" dt="2025-06-08T10:08:10.743" v="369" actId="20577"/>
          <ac:spMkLst>
            <pc:docMk/>
            <pc:sldMk cId="2279679417" sldId="300"/>
            <ac:spMk id="3" creationId="{AF28B773-CC28-356A-C501-FBB622C59A42}"/>
          </ac:spMkLst>
        </pc:spChg>
      </pc:sldChg>
      <pc:sldChg chg="del">
        <pc:chgData name="Robert van Leusden" userId="a617644f-8e3c-457c-9c65-345395e34f44" providerId="ADAL" clId="{DB4C7858-232E-48C3-ADDA-7B523C67F01C}" dt="2025-06-08T10:08:23.850" v="370" actId="47"/>
        <pc:sldMkLst>
          <pc:docMk/>
          <pc:sldMk cId="1103563568" sldId="303"/>
        </pc:sldMkLst>
      </pc:sldChg>
      <pc:sldChg chg="addSp modSp mod">
        <pc:chgData name="Robert van Leusden" userId="a617644f-8e3c-457c-9c65-345395e34f44" providerId="ADAL" clId="{DB4C7858-232E-48C3-ADDA-7B523C67F01C}" dt="2025-06-08T11:56:28.499" v="3842" actId="1076"/>
        <pc:sldMkLst>
          <pc:docMk/>
          <pc:sldMk cId="4147763145" sldId="305"/>
        </pc:sldMkLst>
        <pc:spChg chg="add mod">
          <ac:chgData name="Robert van Leusden" userId="a617644f-8e3c-457c-9c65-345395e34f44" providerId="ADAL" clId="{DB4C7858-232E-48C3-ADDA-7B523C67F01C}" dt="2025-06-08T11:56:28.499" v="3842" actId="1076"/>
          <ac:spMkLst>
            <pc:docMk/>
            <pc:sldMk cId="4147763145" sldId="305"/>
            <ac:spMk id="4" creationId="{356D5C6C-8917-52B2-4EBF-BBF955431512}"/>
          </ac:spMkLst>
        </pc:spChg>
      </pc:sldChg>
      <pc:sldChg chg="addSp modSp">
        <pc:chgData name="Robert van Leusden" userId="a617644f-8e3c-457c-9c65-345395e34f44" providerId="ADAL" clId="{DB4C7858-232E-48C3-ADDA-7B523C67F01C}" dt="2025-06-08T11:56:30.984" v="3843"/>
        <pc:sldMkLst>
          <pc:docMk/>
          <pc:sldMk cId="907569094" sldId="306"/>
        </pc:sldMkLst>
        <pc:spChg chg="add mod">
          <ac:chgData name="Robert van Leusden" userId="a617644f-8e3c-457c-9c65-345395e34f44" providerId="ADAL" clId="{DB4C7858-232E-48C3-ADDA-7B523C67F01C}" dt="2025-06-08T11:56:30.984" v="3843"/>
          <ac:spMkLst>
            <pc:docMk/>
            <pc:sldMk cId="907569094" sldId="306"/>
            <ac:spMk id="5" creationId="{BAD7A624-FD9F-032A-6458-F2617B9CDA9A}"/>
          </ac:spMkLst>
        </pc:spChg>
      </pc:sldChg>
      <pc:sldChg chg="del">
        <pc:chgData name="Robert van Leusden" userId="a617644f-8e3c-457c-9c65-345395e34f44" providerId="ADAL" clId="{DB4C7858-232E-48C3-ADDA-7B523C67F01C}" dt="2025-06-08T10:20:39.124" v="934" actId="47"/>
        <pc:sldMkLst>
          <pc:docMk/>
          <pc:sldMk cId="234688021" sldId="310"/>
        </pc:sldMkLst>
      </pc:sldChg>
      <pc:sldChg chg="addSp modSp">
        <pc:chgData name="Robert van Leusden" userId="a617644f-8e3c-457c-9c65-345395e34f44" providerId="ADAL" clId="{DB4C7858-232E-48C3-ADDA-7B523C67F01C}" dt="2025-06-08T11:56:32.754" v="3844"/>
        <pc:sldMkLst>
          <pc:docMk/>
          <pc:sldMk cId="1625692951" sldId="311"/>
        </pc:sldMkLst>
        <pc:spChg chg="add mod">
          <ac:chgData name="Robert van Leusden" userId="a617644f-8e3c-457c-9c65-345395e34f44" providerId="ADAL" clId="{DB4C7858-232E-48C3-ADDA-7B523C67F01C}" dt="2025-06-08T11:56:32.754" v="3844"/>
          <ac:spMkLst>
            <pc:docMk/>
            <pc:sldMk cId="1625692951" sldId="311"/>
            <ac:spMk id="4" creationId="{3597A2C6-17D7-DEF9-2231-A06C6F545628}"/>
          </ac:spMkLst>
        </pc:spChg>
      </pc:sldChg>
      <pc:sldChg chg="modSp mod">
        <pc:chgData name="Robert van Leusden" userId="a617644f-8e3c-457c-9c65-345395e34f44" providerId="ADAL" clId="{DB4C7858-232E-48C3-ADDA-7B523C67F01C}" dt="2025-06-08T11:56:52.903" v="3871" actId="20577"/>
        <pc:sldMkLst>
          <pc:docMk/>
          <pc:sldMk cId="1885172778" sldId="312"/>
        </pc:sldMkLst>
        <pc:spChg chg="mod">
          <ac:chgData name="Robert van Leusden" userId="a617644f-8e3c-457c-9c65-345395e34f44" providerId="ADAL" clId="{DB4C7858-232E-48C3-ADDA-7B523C67F01C}" dt="2025-06-08T11:56:52.903" v="3871" actId="20577"/>
          <ac:spMkLst>
            <pc:docMk/>
            <pc:sldMk cId="1885172778" sldId="312"/>
            <ac:spMk id="3" creationId="{6C2BE498-4BEF-67FC-F6A9-CB25C3956B77}"/>
          </ac:spMkLst>
        </pc:spChg>
      </pc:sldChg>
      <pc:sldChg chg="modSp mod">
        <pc:chgData name="Robert van Leusden" userId="a617644f-8e3c-457c-9c65-345395e34f44" providerId="ADAL" clId="{DB4C7858-232E-48C3-ADDA-7B523C67F01C}" dt="2025-06-08T10:10:49.080" v="599" actId="20577"/>
        <pc:sldMkLst>
          <pc:docMk/>
          <pc:sldMk cId="3458116449" sldId="313"/>
        </pc:sldMkLst>
        <pc:spChg chg="mod">
          <ac:chgData name="Robert van Leusden" userId="a617644f-8e3c-457c-9c65-345395e34f44" providerId="ADAL" clId="{DB4C7858-232E-48C3-ADDA-7B523C67F01C}" dt="2025-06-08T10:10:49.080" v="599" actId="20577"/>
          <ac:spMkLst>
            <pc:docMk/>
            <pc:sldMk cId="3458116449" sldId="313"/>
            <ac:spMk id="3" creationId="{1E374BF8-1356-4B48-998F-1ABF3F2A4E4F}"/>
          </ac:spMkLst>
        </pc:spChg>
      </pc:sldChg>
      <pc:sldChg chg="modSp mod">
        <pc:chgData name="Robert van Leusden" userId="a617644f-8e3c-457c-9c65-345395e34f44" providerId="ADAL" clId="{DB4C7858-232E-48C3-ADDA-7B523C67F01C}" dt="2025-06-08T10:24:38.602" v="1163" actId="5793"/>
        <pc:sldMkLst>
          <pc:docMk/>
          <pc:sldMk cId="1084490907" sldId="314"/>
        </pc:sldMkLst>
        <pc:spChg chg="mod">
          <ac:chgData name="Robert van Leusden" userId="a617644f-8e3c-457c-9c65-345395e34f44" providerId="ADAL" clId="{DB4C7858-232E-48C3-ADDA-7B523C67F01C}" dt="2025-06-08T10:16:49.022" v="817"/>
          <ac:spMkLst>
            <pc:docMk/>
            <pc:sldMk cId="1084490907" sldId="314"/>
            <ac:spMk id="2" creationId="{FC4D5DD1-3558-9975-B733-F0121B235755}"/>
          </ac:spMkLst>
        </pc:spChg>
        <pc:spChg chg="mod">
          <ac:chgData name="Robert van Leusden" userId="a617644f-8e3c-457c-9c65-345395e34f44" providerId="ADAL" clId="{DB4C7858-232E-48C3-ADDA-7B523C67F01C}" dt="2025-06-08T10:24:38.602" v="1163" actId="5793"/>
          <ac:spMkLst>
            <pc:docMk/>
            <pc:sldMk cId="1084490907" sldId="314"/>
            <ac:spMk id="5" creationId="{9BDC4285-E899-65B3-8A1D-CD75245FFC54}"/>
          </ac:spMkLst>
        </pc:spChg>
      </pc:sldChg>
      <pc:sldChg chg="del">
        <pc:chgData name="Robert van Leusden" userId="a617644f-8e3c-457c-9c65-345395e34f44" providerId="ADAL" clId="{DB4C7858-232E-48C3-ADDA-7B523C67F01C}" dt="2025-06-08T10:25:28.996" v="1164" actId="47"/>
        <pc:sldMkLst>
          <pc:docMk/>
          <pc:sldMk cId="3317275194" sldId="315"/>
        </pc:sldMkLst>
      </pc:sldChg>
      <pc:sldChg chg="addSp delSp modSp mod">
        <pc:chgData name="Robert van Leusden" userId="a617644f-8e3c-457c-9c65-345395e34f44" providerId="ADAL" clId="{DB4C7858-232E-48C3-ADDA-7B523C67F01C}" dt="2025-06-08T10:03:59.375" v="107" actId="20577"/>
        <pc:sldMkLst>
          <pc:docMk/>
          <pc:sldMk cId="453769491" sldId="316"/>
        </pc:sldMkLst>
        <pc:spChg chg="mod">
          <ac:chgData name="Robert van Leusden" userId="a617644f-8e3c-457c-9c65-345395e34f44" providerId="ADAL" clId="{DB4C7858-232E-48C3-ADDA-7B523C67F01C}" dt="2025-06-08T10:03:59.375" v="107" actId="20577"/>
          <ac:spMkLst>
            <pc:docMk/>
            <pc:sldMk cId="453769491" sldId="316"/>
            <ac:spMk id="3" creationId="{1E374BF8-1356-4B48-998F-1ABF3F2A4E4F}"/>
          </ac:spMkLst>
        </pc:spChg>
        <pc:picChg chg="add mod">
          <ac:chgData name="Robert van Leusden" userId="a617644f-8e3c-457c-9c65-345395e34f44" providerId="ADAL" clId="{DB4C7858-232E-48C3-ADDA-7B523C67F01C}" dt="2025-06-08T10:03:46.534" v="77" actId="14100"/>
          <ac:picMkLst>
            <pc:docMk/>
            <pc:sldMk cId="453769491" sldId="316"/>
            <ac:picMk id="6" creationId="{E838248F-5A7C-E26A-20C3-EAFC2B340183}"/>
          </ac:picMkLst>
        </pc:picChg>
        <pc:picChg chg="del">
          <ac:chgData name="Robert van Leusden" userId="a617644f-8e3c-457c-9c65-345395e34f44" providerId="ADAL" clId="{DB4C7858-232E-48C3-ADDA-7B523C67F01C}" dt="2025-06-08T10:03:27.644" v="69" actId="478"/>
          <ac:picMkLst>
            <pc:docMk/>
            <pc:sldMk cId="453769491" sldId="316"/>
            <ac:picMk id="7" creationId="{DD4CCAFF-760E-86D5-B029-B4070751279C}"/>
          </ac:picMkLst>
        </pc:picChg>
      </pc:sldChg>
      <pc:sldChg chg="addSp delSp modSp new mod">
        <pc:chgData name="Robert van Leusden" userId="a617644f-8e3c-457c-9c65-345395e34f44" providerId="ADAL" clId="{DB4C7858-232E-48C3-ADDA-7B523C67F01C}" dt="2025-06-08T10:04:56.076" v="124" actId="1076"/>
        <pc:sldMkLst>
          <pc:docMk/>
          <pc:sldMk cId="2205533118" sldId="317"/>
        </pc:sldMkLst>
        <pc:spChg chg="del">
          <ac:chgData name="Robert van Leusden" userId="a617644f-8e3c-457c-9c65-345395e34f44" providerId="ADAL" clId="{DB4C7858-232E-48C3-ADDA-7B523C67F01C}" dt="2025-06-08T10:04:15.004" v="109" actId="478"/>
          <ac:spMkLst>
            <pc:docMk/>
            <pc:sldMk cId="2205533118" sldId="317"/>
            <ac:spMk id="2" creationId="{9D65559B-EA91-5C86-7705-F1AB54EA12C5}"/>
          </ac:spMkLst>
        </pc:spChg>
        <pc:spChg chg="del">
          <ac:chgData name="Robert van Leusden" userId="a617644f-8e3c-457c-9c65-345395e34f44" providerId="ADAL" clId="{DB4C7858-232E-48C3-ADDA-7B523C67F01C}" dt="2025-06-08T10:04:16.492" v="110" actId="478"/>
          <ac:spMkLst>
            <pc:docMk/>
            <pc:sldMk cId="2205533118" sldId="317"/>
            <ac:spMk id="3" creationId="{901427EC-7733-D687-0979-A37F0C1EEC88}"/>
          </ac:spMkLst>
        </pc:spChg>
        <pc:picChg chg="add mod">
          <ac:chgData name="Robert van Leusden" userId="a617644f-8e3c-457c-9c65-345395e34f44" providerId="ADAL" clId="{DB4C7858-232E-48C3-ADDA-7B523C67F01C}" dt="2025-06-08T10:04:56.076" v="124" actId="1076"/>
          <ac:picMkLst>
            <pc:docMk/>
            <pc:sldMk cId="2205533118" sldId="317"/>
            <ac:picMk id="5" creationId="{5E14F0D9-2841-5923-CDD3-CF056A7B9B5C}"/>
          </ac:picMkLst>
        </pc:picChg>
        <pc:picChg chg="add mod">
          <ac:chgData name="Robert van Leusden" userId="a617644f-8e3c-457c-9c65-345395e34f44" providerId="ADAL" clId="{DB4C7858-232E-48C3-ADDA-7B523C67F01C}" dt="2025-06-08T10:04:56.076" v="124" actId="1076"/>
          <ac:picMkLst>
            <pc:docMk/>
            <pc:sldMk cId="2205533118" sldId="317"/>
            <ac:picMk id="7" creationId="{6848C7BD-9C33-9B94-1886-C0BC6A20FBA0}"/>
          </ac:picMkLst>
        </pc:picChg>
      </pc:sldChg>
      <pc:sldChg chg="del">
        <pc:chgData name="Robert van Leusden" userId="a617644f-8e3c-457c-9c65-345395e34f44" providerId="ADAL" clId="{DB4C7858-232E-48C3-ADDA-7B523C67F01C}" dt="2025-06-08T09:55:45.075" v="66" actId="47"/>
        <pc:sldMkLst>
          <pc:docMk/>
          <pc:sldMk cId="2496347033" sldId="317"/>
        </pc:sldMkLst>
      </pc:sldChg>
      <pc:sldChg chg="add">
        <pc:chgData name="Robert van Leusden" userId="a617644f-8e3c-457c-9c65-345395e34f44" providerId="ADAL" clId="{DB4C7858-232E-48C3-ADDA-7B523C67F01C}" dt="2025-06-08T10:10:54.242" v="600" actId="2890"/>
        <pc:sldMkLst>
          <pc:docMk/>
          <pc:sldMk cId="3564355182" sldId="318"/>
        </pc:sldMkLst>
      </pc:sldChg>
      <pc:sldChg chg="del">
        <pc:chgData name="Robert van Leusden" userId="a617644f-8e3c-457c-9c65-345395e34f44" providerId="ADAL" clId="{DB4C7858-232E-48C3-ADDA-7B523C67F01C}" dt="2025-06-08T09:55:50.170" v="67" actId="47"/>
        <pc:sldMkLst>
          <pc:docMk/>
          <pc:sldMk cId="3741208081" sldId="318"/>
        </pc:sldMkLst>
      </pc:sldChg>
      <pc:sldChg chg="del">
        <pc:chgData name="Robert van Leusden" userId="a617644f-8e3c-457c-9c65-345395e34f44" providerId="ADAL" clId="{DB4C7858-232E-48C3-ADDA-7B523C67F01C}" dt="2025-06-08T09:55:51.968" v="68" actId="47"/>
        <pc:sldMkLst>
          <pc:docMk/>
          <pc:sldMk cId="3144664034" sldId="319"/>
        </pc:sldMkLst>
      </pc:sldChg>
      <pc:sldChg chg="addSp delSp modSp add mod">
        <pc:chgData name="Robert van Leusden" userId="a617644f-8e3c-457c-9c65-345395e34f44" providerId="ADAL" clId="{DB4C7858-232E-48C3-ADDA-7B523C67F01C}" dt="2025-06-08T11:13:21.316" v="2024" actId="1076"/>
        <pc:sldMkLst>
          <pc:docMk/>
          <pc:sldMk cId="3480057677" sldId="319"/>
        </pc:sldMkLst>
        <pc:spChg chg="mod">
          <ac:chgData name="Robert van Leusden" userId="a617644f-8e3c-457c-9c65-345395e34f44" providerId="ADAL" clId="{DB4C7858-232E-48C3-ADDA-7B523C67F01C}" dt="2025-06-08T10:25:58.928" v="1203" actId="20577"/>
          <ac:spMkLst>
            <pc:docMk/>
            <pc:sldMk cId="3480057677" sldId="319"/>
            <ac:spMk id="2" creationId="{B9459549-872C-74CF-5ABA-4C4D981A13E0}"/>
          </ac:spMkLst>
        </pc:spChg>
        <pc:spChg chg="mod">
          <ac:chgData name="Robert van Leusden" userId="a617644f-8e3c-457c-9c65-345395e34f44" providerId="ADAL" clId="{DB4C7858-232E-48C3-ADDA-7B523C67F01C}" dt="2025-06-08T10:29:29.669" v="1538" actId="14100"/>
          <ac:spMkLst>
            <pc:docMk/>
            <pc:sldMk cId="3480057677" sldId="319"/>
            <ac:spMk id="5" creationId="{4706B83F-2E3F-E363-64A9-8AF83DC84A53}"/>
          </ac:spMkLst>
        </pc:spChg>
        <pc:spChg chg="add del">
          <ac:chgData name="Robert van Leusden" userId="a617644f-8e3c-457c-9c65-345395e34f44" providerId="ADAL" clId="{DB4C7858-232E-48C3-ADDA-7B523C67F01C}" dt="2025-06-08T10:31:21.124" v="1550" actId="478"/>
          <ac:spMkLst>
            <pc:docMk/>
            <pc:sldMk cId="3480057677" sldId="319"/>
            <ac:spMk id="9" creationId="{6C30BCD8-8498-7AB6-0275-71442CF79886}"/>
          </ac:spMkLst>
        </pc:spChg>
        <pc:spChg chg="add del">
          <ac:chgData name="Robert van Leusden" userId="a617644f-8e3c-457c-9c65-345395e34f44" providerId="ADAL" clId="{DB4C7858-232E-48C3-ADDA-7B523C67F01C}" dt="2025-06-08T10:35:09.384" v="1571" actId="478"/>
          <ac:spMkLst>
            <pc:docMk/>
            <pc:sldMk cId="3480057677" sldId="319"/>
            <ac:spMk id="10" creationId="{A318A7E9-76DA-6F83-BE7D-05F36DD8E1D0}"/>
          </ac:spMkLst>
        </pc:spChg>
        <pc:spChg chg="add del">
          <ac:chgData name="Robert van Leusden" userId="a617644f-8e3c-457c-9c65-345395e34f44" providerId="ADAL" clId="{DB4C7858-232E-48C3-ADDA-7B523C67F01C}" dt="2025-06-08T10:35:34.821" v="1573" actId="478"/>
          <ac:spMkLst>
            <pc:docMk/>
            <pc:sldMk cId="3480057677" sldId="319"/>
            <ac:spMk id="11" creationId="{70E3659D-D3ED-B260-F2EA-F262811ED147}"/>
          </ac:spMkLst>
        </pc:spChg>
        <pc:spChg chg="add del">
          <ac:chgData name="Robert van Leusden" userId="a617644f-8e3c-457c-9c65-345395e34f44" providerId="ADAL" clId="{DB4C7858-232E-48C3-ADDA-7B523C67F01C}" dt="2025-06-08T10:35:50.046" v="1575" actId="478"/>
          <ac:spMkLst>
            <pc:docMk/>
            <pc:sldMk cId="3480057677" sldId="319"/>
            <ac:spMk id="12" creationId="{A5B151AB-82E3-A4F4-142A-6008B05BE0A4}"/>
          </ac:spMkLst>
        </pc:spChg>
        <pc:picChg chg="add mod">
          <ac:chgData name="Robert van Leusden" userId="a617644f-8e3c-457c-9c65-345395e34f44" providerId="ADAL" clId="{DB4C7858-232E-48C3-ADDA-7B523C67F01C}" dt="2025-06-08T10:29:27.315" v="1537" actId="1076"/>
          <ac:picMkLst>
            <pc:docMk/>
            <pc:sldMk cId="3480057677" sldId="319"/>
            <ac:picMk id="3" creationId="{E7FF1B02-3476-39CA-931B-0F32E70D1AB7}"/>
          </ac:picMkLst>
        </pc:picChg>
        <pc:picChg chg="add mod">
          <ac:chgData name="Robert van Leusden" userId="a617644f-8e3c-457c-9c65-345395e34f44" providerId="ADAL" clId="{DB4C7858-232E-48C3-ADDA-7B523C67F01C}" dt="2025-06-08T10:29:43.915" v="1541" actId="14100"/>
          <ac:picMkLst>
            <pc:docMk/>
            <pc:sldMk cId="3480057677" sldId="319"/>
            <ac:picMk id="4" creationId="{4E55048B-E1F7-08E5-91A4-2B19CF77592A}"/>
          </ac:picMkLst>
        </pc:picChg>
        <pc:picChg chg="add del mod">
          <ac:chgData name="Robert van Leusden" userId="a617644f-8e3c-457c-9c65-345395e34f44" providerId="ADAL" clId="{DB4C7858-232E-48C3-ADDA-7B523C67F01C}" dt="2025-06-08T11:13:13.461" v="2020" actId="478"/>
          <ac:picMkLst>
            <pc:docMk/>
            <pc:sldMk cId="3480057677" sldId="319"/>
            <ac:picMk id="8" creationId="{46252B7A-EED1-6B95-F9E5-DE800E9C49F6}"/>
          </ac:picMkLst>
        </pc:picChg>
        <pc:picChg chg="add mod">
          <ac:chgData name="Robert van Leusden" userId="a617644f-8e3c-457c-9c65-345395e34f44" providerId="ADAL" clId="{DB4C7858-232E-48C3-ADDA-7B523C67F01C}" dt="2025-06-08T11:13:21.316" v="2024" actId="1076"/>
          <ac:picMkLst>
            <pc:docMk/>
            <pc:sldMk cId="3480057677" sldId="319"/>
            <ac:picMk id="13" creationId="{6085EA2C-03A9-2882-2AA5-ACDF9C8F6354}"/>
          </ac:picMkLst>
        </pc:picChg>
        <pc:picChg chg="add del mod">
          <ac:chgData name="Robert van Leusden" userId="a617644f-8e3c-457c-9c65-345395e34f44" providerId="ADAL" clId="{DB4C7858-232E-48C3-ADDA-7B523C67F01C}" dt="2025-06-08T10:33:56.103" v="1565" actId="478"/>
          <ac:picMkLst>
            <pc:docMk/>
            <pc:sldMk cId="3480057677" sldId="319"/>
            <ac:picMk id="1028" creationId="{5461DFEC-860D-2173-DB3B-EBCFE5E91F1F}"/>
          </ac:picMkLst>
        </pc:picChg>
        <pc:picChg chg="add del mod">
          <ac:chgData name="Robert van Leusden" userId="a617644f-8e3c-457c-9c65-345395e34f44" providerId="ADAL" clId="{DB4C7858-232E-48C3-ADDA-7B523C67F01C}" dt="2025-06-08T10:33:56.745" v="1566" actId="478"/>
          <ac:picMkLst>
            <pc:docMk/>
            <pc:sldMk cId="3480057677" sldId="319"/>
            <ac:picMk id="1030" creationId="{3308C6F6-6810-144D-173C-F33DCA8B1D0C}"/>
          </ac:picMkLst>
        </pc:picChg>
        <pc:picChg chg="add mod">
          <ac:chgData name="Robert van Leusden" userId="a617644f-8e3c-457c-9c65-345395e34f44" providerId="ADAL" clId="{DB4C7858-232E-48C3-ADDA-7B523C67F01C}" dt="2025-06-08T10:36:35.011" v="1580" actId="14100"/>
          <ac:picMkLst>
            <pc:docMk/>
            <pc:sldMk cId="3480057677" sldId="319"/>
            <ac:picMk id="1032" creationId="{721A04A6-40AC-A3D9-4D95-4EAC6E5A596D}"/>
          </ac:picMkLst>
        </pc:picChg>
        <pc:picChg chg="add mod">
          <ac:chgData name="Robert van Leusden" userId="a617644f-8e3c-457c-9c65-345395e34f44" providerId="ADAL" clId="{DB4C7858-232E-48C3-ADDA-7B523C67F01C}" dt="2025-06-08T10:36:32.240" v="1579" actId="14100"/>
          <ac:picMkLst>
            <pc:docMk/>
            <pc:sldMk cId="3480057677" sldId="319"/>
            <ac:picMk id="1040" creationId="{BA14D4C8-162A-3D60-1972-AE5879DEF50F}"/>
          </ac:picMkLst>
        </pc:picChg>
      </pc:sldChg>
      <pc:sldChg chg="addSp delSp modSp add mod">
        <pc:chgData name="Robert van Leusden" userId="a617644f-8e3c-457c-9c65-345395e34f44" providerId="ADAL" clId="{DB4C7858-232E-48C3-ADDA-7B523C67F01C}" dt="2025-06-08T11:32:44.095" v="3067" actId="20577"/>
        <pc:sldMkLst>
          <pc:docMk/>
          <pc:sldMk cId="224351398" sldId="320"/>
        </pc:sldMkLst>
        <pc:spChg chg="mod">
          <ac:chgData name="Robert van Leusden" userId="a617644f-8e3c-457c-9c65-345395e34f44" providerId="ADAL" clId="{DB4C7858-232E-48C3-ADDA-7B523C67F01C}" dt="2025-06-08T11:12:05.773" v="2011" actId="6549"/>
          <ac:spMkLst>
            <pc:docMk/>
            <pc:sldMk cId="224351398" sldId="320"/>
            <ac:spMk id="2" creationId="{947940F7-8023-BDBB-66C5-6A79141D465C}"/>
          </ac:spMkLst>
        </pc:spChg>
        <pc:spChg chg="mod">
          <ac:chgData name="Robert van Leusden" userId="a617644f-8e3c-457c-9c65-345395e34f44" providerId="ADAL" clId="{DB4C7858-232E-48C3-ADDA-7B523C67F01C}" dt="2025-06-08T11:32:44.095" v="3067" actId="20577"/>
          <ac:spMkLst>
            <pc:docMk/>
            <pc:sldMk cId="224351398" sldId="320"/>
            <ac:spMk id="5" creationId="{3EA93161-74F0-156A-B83E-0BE3FF13C1F4}"/>
          </ac:spMkLst>
        </pc:spChg>
        <pc:picChg chg="del">
          <ac:chgData name="Robert van Leusden" userId="a617644f-8e3c-457c-9c65-345395e34f44" providerId="ADAL" clId="{DB4C7858-232E-48C3-ADDA-7B523C67F01C}" dt="2025-06-08T11:25:44.726" v="2688" actId="478"/>
          <ac:picMkLst>
            <pc:docMk/>
            <pc:sldMk cId="224351398" sldId="320"/>
            <ac:picMk id="1032" creationId="{C77F180D-1796-F029-2345-8D7F617C4203}"/>
          </ac:picMkLst>
        </pc:picChg>
        <pc:picChg chg="add mod">
          <ac:chgData name="Robert van Leusden" userId="a617644f-8e3c-457c-9c65-345395e34f44" providerId="ADAL" clId="{DB4C7858-232E-48C3-ADDA-7B523C67F01C}" dt="2025-06-08T11:29:08.991" v="2940" actId="732"/>
          <ac:picMkLst>
            <pc:docMk/>
            <pc:sldMk cId="224351398" sldId="320"/>
            <ac:picMk id="4098" creationId="{409C5830-8737-5CF7-36BE-2E33ADDC7DDE}"/>
          </ac:picMkLst>
        </pc:picChg>
      </pc:sldChg>
      <pc:sldChg chg="modSp add del mod">
        <pc:chgData name="Robert van Leusden" userId="a617644f-8e3c-457c-9c65-345395e34f44" providerId="ADAL" clId="{DB4C7858-232E-48C3-ADDA-7B523C67F01C}" dt="2025-06-08T10:37:22.722" v="1620" actId="47"/>
        <pc:sldMkLst>
          <pc:docMk/>
          <pc:sldMk cId="779610728" sldId="320"/>
        </pc:sldMkLst>
        <pc:spChg chg="mod">
          <ac:chgData name="Robert van Leusden" userId="a617644f-8e3c-457c-9c65-345395e34f44" providerId="ADAL" clId="{DB4C7858-232E-48C3-ADDA-7B523C67F01C}" dt="2025-06-08T10:37:00.521" v="1596" actId="20577"/>
          <ac:spMkLst>
            <pc:docMk/>
            <pc:sldMk cId="779610728" sldId="320"/>
            <ac:spMk id="2" creationId="{6F38CEA8-C028-797E-3AC6-7000E2D0927C}"/>
          </ac:spMkLst>
        </pc:spChg>
      </pc:sldChg>
      <pc:sldChg chg="add">
        <pc:chgData name="Robert van Leusden" userId="a617644f-8e3c-457c-9c65-345395e34f44" providerId="ADAL" clId="{DB4C7858-232E-48C3-ADDA-7B523C67F01C}" dt="2025-06-08T11:33:06.147" v="3068" actId="2890"/>
        <pc:sldMkLst>
          <pc:docMk/>
          <pc:sldMk cId="673083348" sldId="3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31804-3EDC-49C3-949F-5917B707F962}" type="datetimeFigureOut">
              <a:rPr lang="nl-NL" smtClean="0"/>
              <a:t>8-6-2025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0C5B9-33D7-48C2-9DCC-1A1AAF6944B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189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7A50-D255-485C-82C2-792F095E880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564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6A050-7E06-41DB-58C0-EBE57CD38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5A09881-BB18-7386-43C1-28A54E8E8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9A5ED0D-4F03-BA59-F5F0-D42F374F5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0291CA-710B-CA01-FD4A-5283FF46C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7A50-D255-485C-82C2-792F095E880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13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7A50-D255-485C-82C2-792F095E880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423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7A50-D255-485C-82C2-792F095E880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240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7A50-D255-485C-82C2-792F095E880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986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39547-AAAB-B6EB-FAB3-43A52C91E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FF0139C-A4EB-ADEF-E48F-93009F31A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C870AF4-014D-5EB7-1773-11C9DAA9B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B25F248-D220-DFBE-9F14-7270BBB54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7A50-D255-485C-82C2-792F095E880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769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7A50-D255-485C-82C2-792F095E880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02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82523-6D4A-8AFC-1CE9-5B1C28702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C69D692-931A-1955-DC69-D6FBB2218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FF00ADD-52C3-ADBB-EA99-1766424991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B1AF2F0-CBDC-8200-35F4-A42D74B80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7A50-D255-485C-82C2-792F095E880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98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A7A50-D255-485C-82C2-792F095E880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76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CABAA-E214-4DB0-8171-EFA6935E5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6C0C94-0C7B-4AB5-A333-28895E41F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4D3306-9B48-48C2-83EF-45E3BE2E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796B-064A-45DE-B7A1-5503A3672C2C}" type="datetimeFigureOut">
              <a:rPr lang="nl-NL" smtClean="0"/>
              <a:t>8-6-2025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445DE7-1039-4ECA-8C96-F031E6D7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3FC1C9-C290-4725-A406-48235D938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868-0126-4E91-B00E-0E04C9E409E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0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3907E-9F04-414D-9B9D-61D8FC8A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BC856E9-269C-4488-B38D-3AF3A84F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F383D0-1181-426F-BE3F-6D45C71E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796B-064A-45DE-B7A1-5503A3672C2C}" type="datetimeFigureOut">
              <a:rPr lang="nl-NL" smtClean="0"/>
              <a:t>8-6-2025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044B29-0009-469F-A40D-93CDDB471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402F2B-AD03-48DC-87FF-B96AF318F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868-0126-4E91-B00E-0E04C9E409E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2550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E555674-7B29-4677-B8B0-D7AC424ECC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EF9114C-08B3-4C17-A45E-DAFEB1B9A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2D19BE-3A09-4993-B31C-3F6ABBCFA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796B-064A-45DE-B7A1-5503A3672C2C}" type="datetimeFigureOut">
              <a:rPr lang="nl-NL" smtClean="0"/>
              <a:t>8-6-2025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353D02-C519-4402-BD28-3100249F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A9F29A-7036-4724-8009-E9050EC2F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868-0126-4E91-B00E-0E04C9E409E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483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3A0DC7-9483-4246-B421-9B2E57C0D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DA4B6A-28AE-472D-AE13-6FCBC480B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0ECE30-E269-4E12-BFFD-D0D009810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796B-064A-45DE-B7A1-5503A3672C2C}" type="datetimeFigureOut">
              <a:rPr lang="nl-NL" smtClean="0"/>
              <a:t>8-6-2025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7E1225-5DF0-47DE-92F2-1413C487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AA7E0F-CE14-419C-AF04-6106DCB1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868-0126-4E91-B00E-0E04C9E409E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65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50F35-D9B9-467C-9C99-567551308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3C11C3-A774-46E7-94B8-E8059C53B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FC58A7-0590-4B5E-9D7C-DE254A56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796B-064A-45DE-B7A1-5503A3672C2C}" type="datetimeFigureOut">
              <a:rPr lang="nl-NL" smtClean="0"/>
              <a:t>8-6-2025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A7C980-3B54-4E63-8045-C78131D7F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FE4CCF-64A4-43FA-8FBD-BF3520A3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868-0126-4E91-B00E-0E04C9E409E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372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CAC357-352B-4B7C-A9D4-3B2ECB90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4671A2-2CDA-4C1C-AD64-A03DD763E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7922EC8-C28D-4895-B2AA-1E77819BC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6EE07D-4E90-4379-9E94-5133D65A0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796B-064A-45DE-B7A1-5503A3672C2C}" type="datetimeFigureOut">
              <a:rPr lang="nl-NL" smtClean="0"/>
              <a:t>8-6-2025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1EDAB4A-19D7-46E7-B288-24890401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0C04B17-49B3-4AEA-8F05-0A7F8B099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868-0126-4E91-B00E-0E04C9E409E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28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9CE26-DC3E-479C-86CE-0251D837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619977-870F-4A00-A435-98764B728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9A2A649-CB54-431B-8751-E6B89D320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086C56D-6B32-4CEF-8AF7-C05BAA4A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C7A083C-1DAE-45B9-87B9-47F2C68A4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9922921-27A8-43E2-9393-D01CF1E62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796B-064A-45DE-B7A1-5503A3672C2C}" type="datetimeFigureOut">
              <a:rPr lang="nl-NL" smtClean="0"/>
              <a:t>8-6-2025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CD6360F-E3A2-4822-8CE3-9B0AFBFE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551040E-B424-49C6-BA60-C1B06C7C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868-0126-4E91-B00E-0E04C9E409E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8760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2BA05E-5252-4EDB-BA6D-4D789E0EB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D53586C-0E0C-4160-AEBC-6F4A7BD1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796B-064A-45DE-B7A1-5503A3672C2C}" type="datetimeFigureOut">
              <a:rPr lang="nl-NL" smtClean="0"/>
              <a:t>8-6-2025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759F18-10CC-44C7-94AD-B0BFE5268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954D7DD-C8EF-453D-9F5E-D68B73420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868-0126-4E91-B00E-0E04C9E409E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664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53055EA-5D3F-4357-B6F8-1473444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796B-064A-45DE-B7A1-5503A3672C2C}" type="datetimeFigureOut">
              <a:rPr lang="nl-NL" smtClean="0"/>
              <a:t>8-6-2025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FAD21FD-1C97-4234-A051-CB919F7E1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AAC276B-33A1-41C6-98CD-F545E6B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868-0126-4E91-B00E-0E04C9E409E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939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7F0196-8014-4381-8B92-910C76498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0AA103-85DC-49A2-B825-C6145D99C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8788B8B-AD47-47AC-8B1E-6121B92F7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3ADEFF-0DBF-4F4D-9136-4185744CB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796B-064A-45DE-B7A1-5503A3672C2C}" type="datetimeFigureOut">
              <a:rPr lang="nl-NL" smtClean="0"/>
              <a:t>8-6-2025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E72F8B-DA90-4B35-9217-0F00E83B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EE42F4-C501-4554-95DE-51A13B72E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868-0126-4E91-B00E-0E04C9E409E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61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8AB2C-A3F1-48A2-B2D9-E29657A4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CE1D49-645C-4D45-9CD7-12CF72A53B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643EFC9-6929-42D5-B155-7E02D9838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C50D780-6EB2-474D-8115-0E1F891B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796B-064A-45DE-B7A1-5503A3672C2C}" type="datetimeFigureOut">
              <a:rPr lang="nl-NL" smtClean="0"/>
              <a:t>8-6-2025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791E8EE-4805-41B5-B945-28BD8878D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38F5209-E286-40B4-A1BC-422EBA84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868-0126-4E91-B00E-0E04C9E409E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387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DD59550-6F95-402D-9F65-A291D995E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B79722-12D8-4D82-B870-F38D42AD9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46AA2E-6DAD-44EC-BC6B-CCA8BD59FA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9796B-064A-45DE-B7A1-5503A3672C2C}" type="datetimeFigureOut">
              <a:rPr lang="nl-NL" smtClean="0"/>
              <a:t>8-6-2025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B86370-330F-49D7-9777-E3A0E9BFD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DD9049-1E7B-4E86-978B-C18EA4D05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A3868-0126-4E91-B00E-0E04C9E409E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64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e koop: Veilingstraat 25 Utrecht - Covers &amp;amp; Jonker Makelaars">
            <a:extLst>
              <a:ext uri="{FF2B5EF4-FFF2-40B4-BE49-F238E27FC236}">
                <a16:creationId xmlns:a16="http://schemas.microsoft.com/office/drawing/2014/main" id="{36631A8D-926E-4757-B312-B4B94611C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E775AB-CEAC-4D82-A934-9DB8409A8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7286399" cy="3204134"/>
          </a:xfrm>
        </p:spPr>
        <p:txBody>
          <a:bodyPr anchor="b">
            <a:normAutofit/>
          </a:bodyPr>
          <a:lstStyle/>
          <a:p>
            <a:pPr algn="l"/>
            <a:r>
              <a:rPr lang="nl-NL" sz="4800" b="1" dirty="0"/>
              <a:t>ALV Jaaroverzicht 2024-2025</a:t>
            </a:r>
            <a:br>
              <a:rPr lang="nl-NL" sz="4800" dirty="0"/>
            </a:br>
            <a:r>
              <a:rPr lang="nl-NL" sz="2800" dirty="0"/>
              <a:t>10 juni 2025</a:t>
            </a:r>
            <a:endParaRPr lang="nl-NL" sz="48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A1F6281-20F4-4FCB-85FE-C6D2DA243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nl-NL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VvB van de Binnentuin van Zijstweg/Fruitstraat </a:t>
            </a:r>
            <a:endParaRPr lang="nl-NL" sz="20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079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405C0-11A6-064D-F419-E9F7636B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 de actielijst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7796B9-2A89-34AB-EC83-4FA25B298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7736" cy="4351338"/>
          </a:xfrm>
        </p:spPr>
        <p:txBody>
          <a:bodyPr>
            <a:normAutofit/>
          </a:bodyPr>
          <a:lstStyle/>
          <a:p>
            <a:r>
              <a:rPr lang="nl-NL" dirty="0"/>
              <a:t>Website uitbouwen</a:t>
            </a:r>
          </a:p>
          <a:p>
            <a:r>
              <a:rPr lang="nl-NL" dirty="0"/>
              <a:t>Ledenadministratie (99%), nog huurders i.v.m. vervangen intercom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BE11BF-1875-FB64-4698-AC781825E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491" y="1764093"/>
            <a:ext cx="2508090" cy="134290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5424905-391B-C6DA-9A8F-52D8BDCD43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23" y="3194035"/>
            <a:ext cx="2526890" cy="292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97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405C0-11A6-064D-F419-E9F7636B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Ledenadministratie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7796B9-2A89-34AB-EC83-4FA25B298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7736" cy="4351338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Geen goed overzicht leden</a:t>
            </a:r>
          </a:p>
          <a:p>
            <a:r>
              <a:rPr lang="nl-NL" dirty="0"/>
              <a:t>gaat niet automatisch goed bij notaris-overdracht omdat wij geen VvE zijn</a:t>
            </a:r>
          </a:p>
          <a:p>
            <a:r>
              <a:rPr lang="nl-NL" dirty="0"/>
              <a:t>kan leiden tot onterechte inning van maandelijkse bijdrage of tot verzuim innen van maandelijkse bijdrage</a:t>
            </a:r>
          </a:p>
          <a:p>
            <a:r>
              <a:rPr lang="nl-NL" dirty="0"/>
              <a:t>Actie: afspraken met VvE’s om ledengegevens uit te wisselen tussen beheerders</a:t>
            </a:r>
          </a:p>
          <a:p>
            <a:r>
              <a:rPr lang="nl-NL" dirty="0"/>
              <a:t>Dit is ook nodig voor namenbeheer van het nieuwe intercomsysteem</a:t>
            </a:r>
          </a:p>
          <a:p>
            <a:r>
              <a:rPr lang="nl-NL" dirty="0"/>
              <a:t>Optie: registratie via website  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5F75D5-66C9-B29B-F7F7-5A376DE8FB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586" y="555159"/>
            <a:ext cx="5075360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57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D5DD1-3558-9975-B733-F0121B235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365125"/>
            <a:ext cx="9931400" cy="1325563"/>
          </a:xfrm>
        </p:spPr>
        <p:txBody>
          <a:bodyPr>
            <a:normAutofit/>
          </a:bodyPr>
          <a:lstStyle/>
          <a:p>
            <a:r>
              <a:rPr lang="nl-NL" sz="3600" dirty="0"/>
              <a:t>Vervanging intercomsysteem (7)</a:t>
            </a:r>
          </a:p>
        </p:txBody>
      </p:sp>
      <p:pic>
        <p:nvPicPr>
          <p:cNvPr id="6" name="Tijdelijke aanduiding voor inhoud 8" descr="Afbeelding met tekst, Rechthoek, Parallel, lijn&#10;&#10;Automatisch gegenereerde beschrijving">
            <a:extLst>
              <a:ext uri="{FF2B5EF4-FFF2-40B4-BE49-F238E27FC236}">
                <a16:creationId xmlns:a16="http://schemas.microsoft.com/office/drawing/2014/main" id="{EA893AC3-2FDC-BDCD-E62C-B482D385D0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7" t="64627" r="19040" b="27282"/>
          <a:stretch/>
        </p:blipFill>
        <p:spPr>
          <a:xfrm rot="5400000">
            <a:off x="-2987040" y="2987040"/>
            <a:ext cx="6858000" cy="8839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A5A4278-A2B4-D45F-ABCF-0DA39BE47C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1267440" y="0"/>
            <a:ext cx="924560" cy="68580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BDC4285-E899-65B3-8A1D-CD75245FFC54}"/>
              </a:ext>
            </a:extLst>
          </p:cNvPr>
          <p:cNvSpPr txBox="1"/>
          <p:nvPr/>
        </p:nvSpPr>
        <p:spPr>
          <a:xfrm>
            <a:off x="1508761" y="1554480"/>
            <a:ext cx="91257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Sinds ALV dec 20254: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offertes gekregen, alle drie technisch prima, alle drie goede installateur/leverancier combinatie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2 offertes te duur (</a:t>
            </a:r>
            <a:r>
              <a:rPr lang="nl-NL" sz="2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€ 355.000 </a:t>
            </a:r>
            <a:r>
              <a:rPr lang="nl-NL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nl-NL" sz="2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€ 305.000 </a:t>
            </a:r>
            <a:r>
              <a:rPr lang="nl-NL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nl-NL" sz="2800" b="0" i="0" u="none" strike="noStrike" baseline="0" dirty="0">
                <a:solidFill>
                  <a:srgbClr val="00B050"/>
                </a:solidFill>
                <a:latin typeface="Calibri" panose="020F0502020204030204" pitchFamily="34" charset="0"/>
              </a:rPr>
              <a:t>€ 170.000</a:t>
            </a:r>
            <a:r>
              <a:rPr lang="nl-NL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solidFill>
                  <a:srgbClr val="000000"/>
                </a:solidFill>
                <a:latin typeface="Calibri" panose="020F0502020204030204" pitchFamily="34" charset="0"/>
              </a:rPr>
              <a:t>Verschillen: kosten installatie, basisprijs apparatuur, korting op apparatuur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490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8235B-1E55-D23D-BC57-F624FDEC7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59549-872C-74CF-5ABA-4C4D981A1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365125"/>
            <a:ext cx="9931400" cy="1325563"/>
          </a:xfrm>
        </p:spPr>
        <p:txBody>
          <a:bodyPr>
            <a:normAutofit/>
          </a:bodyPr>
          <a:lstStyle/>
          <a:p>
            <a:r>
              <a:rPr lang="nl-NL" sz="3600" dirty="0"/>
              <a:t>Hoe ziet het eruit</a:t>
            </a:r>
          </a:p>
        </p:txBody>
      </p:sp>
      <p:pic>
        <p:nvPicPr>
          <p:cNvPr id="6" name="Tijdelijke aanduiding voor inhoud 8" descr="Afbeelding met tekst, Rechthoek, Parallel, lijn&#10;&#10;Automatisch gegenereerde beschrijving">
            <a:extLst>
              <a:ext uri="{FF2B5EF4-FFF2-40B4-BE49-F238E27FC236}">
                <a16:creationId xmlns:a16="http://schemas.microsoft.com/office/drawing/2014/main" id="{35CDFE1C-B2D7-60A9-3B6C-8AC91016E8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7" t="64627" r="19040" b="27282"/>
          <a:stretch/>
        </p:blipFill>
        <p:spPr>
          <a:xfrm rot="5400000">
            <a:off x="-2987040" y="2987040"/>
            <a:ext cx="6858000" cy="8839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4C16C83-0C57-CE35-1B2B-E76C1D2D0E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1267440" y="0"/>
            <a:ext cx="924560" cy="68580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706B83F-2E3F-E363-64A9-8AF83DC84A53}"/>
              </a:ext>
            </a:extLst>
          </p:cNvPr>
          <p:cNvSpPr txBox="1"/>
          <p:nvPr/>
        </p:nvSpPr>
        <p:spPr>
          <a:xfrm>
            <a:off x="1508761" y="1554480"/>
            <a:ext cx="56982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Touchscreen panelen bij poorten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Touchscreen panelen bij portieken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Huisintercoms (meerdere varianten)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 err="1">
                <a:solidFill>
                  <a:prstClr val="black"/>
                </a:solidFill>
                <a:latin typeface="Calibri" panose="020F0502020204030204"/>
              </a:rPr>
              <a:t>Eenknops</a:t>
            </a: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-intercoms met camera A/B-woningen en 4 woningen Crescendo (keuze)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Compleet nieuwe bekabeling (paar uitzonderingen) en switches</a:t>
            </a:r>
            <a:endParaRPr lang="nl-NL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Zie informatiebericht en technische bijlage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7FF1B02-3476-39CA-931B-0F32E70D1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9" t="5191" r="26474" b="5343"/>
          <a:stretch/>
        </p:blipFill>
        <p:spPr bwMode="auto">
          <a:xfrm>
            <a:off x="7443019" y="127820"/>
            <a:ext cx="1504336" cy="288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Binneneenheid voor video-deurintercom">
            <a:extLst>
              <a:ext uri="{FF2B5EF4-FFF2-40B4-BE49-F238E27FC236}">
                <a16:creationId xmlns:a16="http://schemas.microsoft.com/office/drawing/2014/main" id="{4E55048B-E1F7-08E5-91A4-2B19CF775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679" y="3083489"/>
            <a:ext cx="3561779" cy="194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lasvezel Internet - Fitsz meer Automatisering">
            <a:extLst>
              <a:ext uri="{FF2B5EF4-FFF2-40B4-BE49-F238E27FC236}">
                <a16:creationId xmlns:a16="http://schemas.microsoft.com/office/drawing/2014/main" id="{721A04A6-40AC-A3D9-4D95-4EAC6E5A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280" y="5124450"/>
            <a:ext cx="2284179" cy="154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i2YCYv kabel - Athilex">
            <a:extLst>
              <a:ext uri="{FF2B5EF4-FFF2-40B4-BE49-F238E27FC236}">
                <a16:creationId xmlns:a16="http://schemas.microsoft.com/office/drawing/2014/main" id="{BA14D4C8-162A-3D60-1972-AE5879DEF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146" y="5123424"/>
            <a:ext cx="1155905" cy="154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6085EA2C-03A9-2882-2AA5-ACDF9C8F635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5" t="25321" r="43360" b="44850"/>
          <a:stretch/>
        </p:blipFill>
        <p:spPr bwMode="auto">
          <a:xfrm>
            <a:off x="9550142" y="478663"/>
            <a:ext cx="1489714" cy="2465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0057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D5DD1-3558-9975-B733-F0121B235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365125"/>
            <a:ext cx="9931400" cy="1325563"/>
          </a:xfrm>
        </p:spPr>
        <p:txBody>
          <a:bodyPr>
            <a:normAutofit/>
          </a:bodyPr>
          <a:lstStyle/>
          <a:p>
            <a:r>
              <a:rPr lang="nl-NL" sz="3600" dirty="0"/>
              <a:t>Functionaliteit panelen (1)</a:t>
            </a:r>
          </a:p>
        </p:txBody>
      </p:sp>
      <p:pic>
        <p:nvPicPr>
          <p:cNvPr id="6" name="Tijdelijke aanduiding voor inhoud 8" descr="Afbeelding met tekst, Rechthoek, Parallel, lijn&#10;&#10;Automatisch gegenereerde beschrijving">
            <a:extLst>
              <a:ext uri="{FF2B5EF4-FFF2-40B4-BE49-F238E27FC236}">
                <a16:creationId xmlns:a16="http://schemas.microsoft.com/office/drawing/2014/main" id="{EA893AC3-2FDC-BDCD-E62C-B482D385D0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7" t="64627" r="19040" b="27282"/>
          <a:stretch/>
        </p:blipFill>
        <p:spPr>
          <a:xfrm rot="5400000">
            <a:off x="-2987040" y="2987040"/>
            <a:ext cx="6858000" cy="8839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A5A4278-A2B4-D45F-ABCF-0DA39BE47C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1267440" y="0"/>
            <a:ext cx="924560" cy="68580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BDC4285-E899-65B3-8A1D-CD75245FFC54}"/>
              </a:ext>
            </a:extLst>
          </p:cNvPr>
          <p:cNvSpPr txBox="1"/>
          <p:nvPr/>
        </p:nvSpPr>
        <p:spPr>
          <a:xfrm>
            <a:off x="1508761" y="1554480"/>
            <a:ext cx="64455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Touchscreen panelen (10 inch - 13x22 cm) met zoekfunctie op huisnummer, straat, naam (keuze)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 woningen te bellen bij alle poorten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Goede camera’s (overdag, in donker), brede kijkhoek, vandaalbestendig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Toegang met bluetooth (smartphone), QR-code, pincode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AKUVOX S539 - FIRST CANADIAN METAVERSE ANDROID DOOR PHONE">
            <a:extLst>
              <a:ext uri="{FF2B5EF4-FFF2-40B4-BE49-F238E27FC236}">
                <a16:creationId xmlns:a16="http://schemas.microsoft.com/office/drawing/2014/main" id="{A0FABEDC-CC4D-4C5A-7A7A-4F823634C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5161" r="18753" b="4516"/>
          <a:stretch/>
        </p:blipFill>
        <p:spPr bwMode="auto">
          <a:xfrm>
            <a:off x="7983795" y="255639"/>
            <a:ext cx="3126658" cy="619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523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D5DD1-3558-9975-B733-F0121B235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365125"/>
            <a:ext cx="9931400" cy="1325563"/>
          </a:xfrm>
        </p:spPr>
        <p:txBody>
          <a:bodyPr>
            <a:normAutofit/>
          </a:bodyPr>
          <a:lstStyle/>
          <a:p>
            <a:r>
              <a:rPr lang="nl-NL" sz="3600" dirty="0"/>
              <a:t>Functionaliteit huisintercom (2)</a:t>
            </a:r>
          </a:p>
        </p:txBody>
      </p:sp>
      <p:pic>
        <p:nvPicPr>
          <p:cNvPr id="6" name="Tijdelijke aanduiding voor inhoud 8" descr="Afbeelding met tekst, Rechthoek, Parallel, lijn&#10;&#10;Automatisch gegenereerde beschrijving">
            <a:extLst>
              <a:ext uri="{FF2B5EF4-FFF2-40B4-BE49-F238E27FC236}">
                <a16:creationId xmlns:a16="http://schemas.microsoft.com/office/drawing/2014/main" id="{EA893AC3-2FDC-BDCD-E62C-B482D385D0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7" t="64627" r="19040" b="27282"/>
          <a:stretch/>
        </p:blipFill>
        <p:spPr>
          <a:xfrm rot="5400000">
            <a:off x="-2987040" y="2987040"/>
            <a:ext cx="6858000" cy="8839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A5A4278-A2B4-D45F-ABCF-0DA39BE47C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1267440" y="0"/>
            <a:ext cx="924560" cy="68580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BDC4285-E899-65B3-8A1D-CD75245FFC54}"/>
              </a:ext>
            </a:extLst>
          </p:cNvPr>
          <p:cNvSpPr txBox="1"/>
          <p:nvPr/>
        </p:nvSpPr>
        <p:spPr>
          <a:xfrm>
            <a:off x="1508761" y="1554480"/>
            <a:ext cx="912571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Touchscreen panelen (7-8-10 inch) met scherp beeld (overdag, in donker), goede audio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doen, ophangen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Ook in andere talen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Zwart scherm met witten of zwarte rand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Belsignaal instelbaar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 instelbaar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8/10 inch: andere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app’s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 installeren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28 dagen opslag screenshots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Stemcontrole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Voice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changer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Binneneenheid voor video-deurintercom">
            <a:extLst>
              <a:ext uri="{FF2B5EF4-FFF2-40B4-BE49-F238E27FC236}">
                <a16:creationId xmlns:a16="http://schemas.microsoft.com/office/drawing/2014/main" id="{13009C42-CC6B-1B18-8802-1F8E354E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96" y="4291515"/>
            <a:ext cx="4352839" cy="237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11AF92E-24F6-88B0-CB36-6E55903A5351}"/>
              </a:ext>
            </a:extLst>
          </p:cNvPr>
          <p:cNvSpPr txBox="1"/>
          <p:nvPr/>
        </p:nvSpPr>
        <p:spPr>
          <a:xfrm>
            <a:off x="8704151" y="123406"/>
            <a:ext cx="249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Huidige schermen 4 inch</a:t>
            </a:r>
          </a:p>
        </p:txBody>
      </p:sp>
    </p:spTree>
    <p:extLst>
      <p:ext uri="{BB962C8B-B14F-4D97-AF65-F5344CB8AC3E}">
        <p14:creationId xmlns:p14="http://schemas.microsoft.com/office/powerpoint/2010/main" val="3330557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D5DD1-3558-9975-B733-F0121B235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365125"/>
            <a:ext cx="9931400" cy="1325563"/>
          </a:xfrm>
        </p:spPr>
        <p:txBody>
          <a:bodyPr>
            <a:normAutofit/>
          </a:bodyPr>
          <a:lstStyle/>
          <a:p>
            <a:r>
              <a:rPr lang="nl-NL" sz="3600" dirty="0"/>
              <a:t>Functionaliteit tuindeuren / voordeuren met intercom (3)</a:t>
            </a:r>
          </a:p>
        </p:txBody>
      </p:sp>
      <p:pic>
        <p:nvPicPr>
          <p:cNvPr id="6" name="Tijdelijke aanduiding voor inhoud 8" descr="Afbeelding met tekst, Rechthoek, Parallel, lijn&#10;&#10;Automatisch gegenereerde beschrijving">
            <a:extLst>
              <a:ext uri="{FF2B5EF4-FFF2-40B4-BE49-F238E27FC236}">
                <a16:creationId xmlns:a16="http://schemas.microsoft.com/office/drawing/2014/main" id="{EA893AC3-2FDC-BDCD-E62C-B482D385D0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7" t="64627" r="19040" b="27282"/>
          <a:stretch/>
        </p:blipFill>
        <p:spPr>
          <a:xfrm rot="5400000">
            <a:off x="-2987040" y="2987040"/>
            <a:ext cx="6858000" cy="8839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A5A4278-A2B4-D45F-ABCF-0DA39BE47C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1267440" y="0"/>
            <a:ext cx="924560" cy="68580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BDC4285-E899-65B3-8A1D-CD75245FFC54}"/>
              </a:ext>
            </a:extLst>
          </p:cNvPr>
          <p:cNvSpPr txBox="1"/>
          <p:nvPr/>
        </p:nvSpPr>
        <p:spPr>
          <a:xfrm>
            <a:off x="1508761" y="1554480"/>
            <a:ext cx="91257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Een-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knops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paneel met camera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Stuurt deuropener aan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Bluetooth kaartlezer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Afbeelding 10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8B945DF4-07C3-F406-994E-1536FFEB0E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5" t="25321" r="43360" b="44850"/>
          <a:stretch/>
        </p:blipFill>
        <p:spPr bwMode="auto">
          <a:xfrm>
            <a:off x="8695944" y="2700655"/>
            <a:ext cx="2316480" cy="38341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7737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C336D-89F1-7627-CD88-7B26795C5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940F7-8023-BDBB-66C5-6A79141D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365125"/>
            <a:ext cx="9931400" cy="1325563"/>
          </a:xfrm>
        </p:spPr>
        <p:txBody>
          <a:bodyPr>
            <a:normAutofit/>
          </a:bodyPr>
          <a:lstStyle/>
          <a:p>
            <a:r>
              <a:rPr lang="nl-NL" sz="3600" dirty="0"/>
              <a:t>Functionaliteit app (4)</a:t>
            </a:r>
          </a:p>
        </p:txBody>
      </p:sp>
      <p:pic>
        <p:nvPicPr>
          <p:cNvPr id="6" name="Tijdelijke aanduiding voor inhoud 8" descr="Afbeelding met tekst, Rechthoek, Parallel, lijn&#10;&#10;Automatisch gegenereerde beschrijving">
            <a:extLst>
              <a:ext uri="{FF2B5EF4-FFF2-40B4-BE49-F238E27FC236}">
                <a16:creationId xmlns:a16="http://schemas.microsoft.com/office/drawing/2014/main" id="{102360ED-8B59-D932-E6CF-6E9410A59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7" t="64627" r="19040" b="27282"/>
          <a:stretch/>
        </p:blipFill>
        <p:spPr>
          <a:xfrm rot="5400000">
            <a:off x="-2987040" y="2987040"/>
            <a:ext cx="6858000" cy="8839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D154438-3256-5F04-A2B5-B21AF0BEB4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1267440" y="0"/>
            <a:ext cx="924560" cy="68580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EA93161-74F0-156A-B83E-0BE3FF13C1F4}"/>
              </a:ext>
            </a:extLst>
          </p:cNvPr>
          <p:cNvSpPr txBox="1"/>
          <p:nvPr/>
        </p:nvSpPr>
        <p:spPr>
          <a:xfrm>
            <a:off x="1508761" y="1554480"/>
            <a:ext cx="746150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Gebeld worden en open doen waar u ook bent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Zelf openen poort, portiek of tuindeur met bluetooth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Eenmalige QR- en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PIN-codes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aanmaken en delen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Idem QR-code met beperkte toegang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Backup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voor huisintercom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Videobellen met bezoeker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Gratis, niet verplicht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A2FA3EC-228E-2DA9-E336-87BF031BC4CF}"/>
              </a:ext>
            </a:extLst>
          </p:cNvPr>
          <p:cNvSpPr txBox="1"/>
          <p:nvPr/>
        </p:nvSpPr>
        <p:spPr>
          <a:xfrm>
            <a:off x="8704151" y="123406"/>
            <a:ext cx="249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Huidige schermen 4 inch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09C5830-8737-5CF7-36BE-2E33ADDC7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5" r="16844" b="4934"/>
          <a:stretch/>
        </p:blipFill>
        <p:spPr bwMode="auto">
          <a:xfrm>
            <a:off x="8897112" y="3305556"/>
            <a:ext cx="2249424" cy="325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51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D5DD1-3558-9975-B733-F0121B235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365125"/>
            <a:ext cx="9931400" cy="1325563"/>
          </a:xfrm>
        </p:spPr>
        <p:txBody>
          <a:bodyPr>
            <a:normAutofit/>
          </a:bodyPr>
          <a:lstStyle/>
          <a:p>
            <a:r>
              <a:rPr lang="nl-NL" sz="3600" dirty="0"/>
              <a:t>Privacy en beveiliging</a:t>
            </a:r>
          </a:p>
        </p:txBody>
      </p:sp>
      <p:pic>
        <p:nvPicPr>
          <p:cNvPr id="6" name="Tijdelijke aanduiding voor inhoud 8" descr="Afbeelding met tekst, Rechthoek, Parallel, lijn&#10;&#10;Automatisch gegenereerde beschrijving">
            <a:extLst>
              <a:ext uri="{FF2B5EF4-FFF2-40B4-BE49-F238E27FC236}">
                <a16:creationId xmlns:a16="http://schemas.microsoft.com/office/drawing/2014/main" id="{EA893AC3-2FDC-BDCD-E62C-B482D385D0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7" t="64627" r="19040" b="27282"/>
          <a:stretch/>
        </p:blipFill>
        <p:spPr>
          <a:xfrm rot="5400000">
            <a:off x="-2987040" y="2987040"/>
            <a:ext cx="6858000" cy="8839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A5A4278-A2B4-D45F-ABCF-0DA39BE47C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1267440" y="0"/>
            <a:ext cx="924560" cy="68580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BDC4285-E899-65B3-8A1D-CD75245FFC54}"/>
              </a:ext>
            </a:extLst>
          </p:cNvPr>
          <p:cNvSpPr txBox="1"/>
          <p:nvPr/>
        </p:nvSpPr>
        <p:spPr>
          <a:xfrm>
            <a:off x="1508761" y="1554480"/>
            <a:ext cx="91257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Basis: lokaal netwerk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Koppeling met </a:t>
            </a:r>
            <a:r>
              <a:rPr lang="nl-NL" sz="2800" dirty="0" err="1">
                <a:solidFill>
                  <a:prstClr val="black"/>
                </a:solidFill>
                <a:latin typeface="Calibri" panose="020F0502020204030204"/>
              </a:rPr>
              <a:t>Akuvox</a:t>
            </a: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-Cloud voor beheer op afstand en voor koppeling met </a:t>
            </a:r>
            <a:r>
              <a:rPr lang="nl-NL" sz="2800" dirty="0" err="1">
                <a:solidFill>
                  <a:prstClr val="black"/>
                </a:solidFill>
                <a:latin typeface="Calibri" panose="020F0502020204030204"/>
              </a:rPr>
              <a:t>Akuvox</a:t>
            </a: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-app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 err="1">
                <a:solidFill>
                  <a:prstClr val="black"/>
                </a:solidFill>
                <a:latin typeface="Calibri" panose="020F0502020204030204"/>
              </a:rPr>
              <a:t>Akuvox</a:t>
            </a: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-server staat in Duitsland. Er worden geen videobeelden opgeslagen, screenshots maximaal 28 dagen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Internet-verbinding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</a:t>
            </a:r>
            <a:r>
              <a:rPr lang="nl-NL" sz="2800" dirty="0" err="1">
                <a:solidFill>
                  <a:prstClr val="black"/>
                </a:solidFill>
                <a:latin typeface="Calibri" panose="020F0502020204030204"/>
              </a:rPr>
              <a:t>rdt</a:t>
            </a: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 beveiligd met eigen firewall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 elke bewoners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</a:t>
            </a:r>
            <a:r>
              <a:rPr lang="nl-NL" sz="2800" dirty="0" err="1">
                <a:solidFill>
                  <a:prstClr val="black"/>
                </a:solidFill>
                <a:latin typeface="Calibri" panose="020F0502020204030204"/>
              </a:rPr>
              <a:t>onlijke</a:t>
            </a: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 keuze hoe in het systeem opgenomen te zijn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6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DD92B-4640-BB7B-AC70-CF622C63C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DCE69-6639-0CED-967D-0A4DB4798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365125"/>
            <a:ext cx="9931400" cy="1325563"/>
          </a:xfrm>
        </p:spPr>
        <p:txBody>
          <a:bodyPr>
            <a:normAutofit/>
          </a:bodyPr>
          <a:lstStyle/>
          <a:p>
            <a:r>
              <a:rPr lang="nl-NL" sz="3600" dirty="0"/>
              <a:t>Individuele keuzes</a:t>
            </a:r>
          </a:p>
        </p:txBody>
      </p:sp>
      <p:pic>
        <p:nvPicPr>
          <p:cNvPr id="6" name="Tijdelijke aanduiding voor inhoud 8" descr="Afbeelding met tekst, Rechthoek, Parallel, lijn&#10;&#10;Automatisch gegenereerde beschrijving">
            <a:extLst>
              <a:ext uri="{FF2B5EF4-FFF2-40B4-BE49-F238E27FC236}">
                <a16:creationId xmlns:a16="http://schemas.microsoft.com/office/drawing/2014/main" id="{C70975ED-8CC4-FADE-AF43-622C53AC7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7" t="64627" r="19040" b="27282"/>
          <a:stretch/>
        </p:blipFill>
        <p:spPr>
          <a:xfrm rot="5400000">
            <a:off x="-2987040" y="2987040"/>
            <a:ext cx="6858000" cy="8839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79621AA-A39B-83E7-E9E4-50D7515015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1267440" y="0"/>
            <a:ext cx="924560" cy="68580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CDE57CF-35CD-3A76-FBAF-CB19F00A35AA}"/>
              </a:ext>
            </a:extLst>
          </p:cNvPr>
          <p:cNvSpPr txBox="1"/>
          <p:nvPr/>
        </p:nvSpPr>
        <p:spPr>
          <a:xfrm>
            <a:off x="1508761" y="1554480"/>
            <a:ext cx="91257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Maat huisintercom 7 – 8 – 10 inch</a:t>
            </a:r>
            <a:b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2-draadsversie (7 inch) voor A/B-woningen indien tuindeur en als terugvaloptie</a:t>
            </a:r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Wel/niet kunststof achterplaat (wit)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Wel/niet een-</a:t>
            </a:r>
            <a:r>
              <a:rPr lang="nl-NL" sz="2800" dirty="0" err="1">
                <a:solidFill>
                  <a:prstClr val="black"/>
                </a:solidFill>
                <a:latin typeface="Calibri" panose="020F0502020204030204"/>
              </a:rPr>
              <a:t>knops</a:t>
            </a: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 intercom bij tuindeur (A/B-woningen)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Wel/niet een-</a:t>
            </a:r>
            <a:r>
              <a:rPr lang="nl-NL" sz="2800" dirty="0" err="1">
                <a:solidFill>
                  <a:prstClr val="black"/>
                </a:solidFill>
                <a:latin typeface="Calibri" panose="020F0502020204030204"/>
              </a:rPr>
              <a:t>knops</a:t>
            </a: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 intercom bij tuindeur (VHK 155/159/163/167 en mogelijk ook bij Nautilus en </a:t>
            </a:r>
            <a:r>
              <a:rPr lang="nl-NL" sz="2800" dirty="0" err="1">
                <a:solidFill>
                  <a:prstClr val="black"/>
                </a:solidFill>
                <a:latin typeface="Calibri" panose="020F0502020204030204"/>
              </a:rPr>
              <a:t>hofwoningen</a:t>
            </a: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eriod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Gebruik van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Akuvox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 (gratis)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eriod"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Naam in systeem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083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031FF34-A10E-4EBB-8728-D6B5B8110C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832" imgH="836" progId="TCLayout.ActiveDocument.1">
                  <p:embed/>
                </p:oleObj>
              </mc:Choice>
              <mc:Fallback>
                <p:oleObj name="think-cell Slide" r:id="rId3" imgW="832" imgH="83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031FF34-A10E-4EBB-8728-D6B5B8110C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A5DC853-E0CC-41D5-ABC8-7679109F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l-NL" dirty="0"/>
              <a:t>Opening (1)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374BF8-1356-4B48-998F-1ABF3F2A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78568" cy="4351338"/>
          </a:xfrm>
        </p:spPr>
        <p:txBody>
          <a:bodyPr>
            <a:normAutofit/>
          </a:bodyPr>
          <a:lstStyle/>
          <a:p>
            <a:r>
              <a:rPr lang="nl-NL" dirty="0"/>
              <a:t>Vaststellen agenda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5843213-AA5F-3ABA-D9EB-81A31BB85F01}"/>
              </a:ext>
            </a:extLst>
          </p:cNvPr>
          <p:cNvSpPr txBox="1">
            <a:spLocks/>
          </p:cNvSpPr>
          <p:nvPr/>
        </p:nvSpPr>
        <p:spPr>
          <a:xfrm>
            <a:off x="835152" y="32515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Vaststellen aantal stemmen (2)</a:t>
            </a:r>
          </a:p>
        </p:txBody>
      </p:sp>
    </p:spTree>
    <p:extLst>
      <p:ext uri="{BB962C8B-B14F-4D97-AF65-F5344CB8AC3E}">
        <p14:creationId xmlns:p14="http://schemas.microsoft.com/office/powerpoint/2010/main" val="672413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A27A1B95-FD8D-2E26-E33F-495877421BFE}"/>
              </a:ext>
            </a:extLst>
          </p:cNvPr>
          <p:cNvSpPr txBox="1"/>
          <p:nvPr/>
        </p:nvSpPr>
        <p:spPr>
          <a:xfrm>
            <a:off x="1508761" y="1554480"/>
            <a:ext cx="9125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Eerlijke verdeling kosten over woningeigenaren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Risicoreservering voor tegenvallers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4D5DD1-3558-9975-B733-F0121B235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468" y="237109"/>
            <a:ext cx="9931400" cy="750443"/>
          </a:xfrm>
        </p:spPr>
        <p:txBody>
          <a:bodyPr/>
          <a:lstStyle/>
          <a:p>
            <a:r>
              <a:rPr lang="nl-NL" dirty="0"/>
              <a:t>Kosten(verdeling)</a:t>
            </a:r>
          </a:p>
        </p:txBody>
      </p:sp>
      <p:pic>
        <p:nvPicPr>
          <p:cNvPr id="7" name="Tijdelijke aanduiding voor inhoud 8" descr="Afbeelding met tekst, Rechthoek, Parallel, lijn&#10;&#10;Automatisch gegenereerde beschrijving">
            <a:extLst>
              <a:ext uri="{FF2B5EF4-FFF2-40B4-BE49-F238E27FC236}">
                <a16:creationId xmlns:a16="http://schemas.microsoft.com/office/drawing/2014/main" id="{3A9FA107-3CA7-674C-6F48-2B9102B49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7" t="64627" r="19040" b="27282"/>
          <a:stretch/>
        </p:blipFill>
        <p:spPr>
          <a:xfrm rot="5400000">
            <a:off x="-2987040" y="2987040"/>
            <a:ext cx="6858000" cy="8839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AB270B7-6189-6932-366E-E52844C621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1267440" y="0"/>
            <a:ext cx="924560" cy="6858004"/>
          </a:xfrm>
          <a:prstGeom prst="rect">
            <a:avLst/>
          </a:prstGeom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71A8EB0-8B3A-A4C4-4B4D-1EE511ECC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938579"/>
              </p:ext>
            </p:extLst>
          </p:nvPr>
        </p:nvGraphicFramePr>
        <p:xfrm>
          <a:off x="1602232" y="2713058"/>
          <a:ext cx="8162608" cy="357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81048">
                  <a:extLst>
                    <a:ext uri="{9D8B030D-6E8A-4147-A177-3AD203B41FA5}">
                      <a16:colId xmlns:a16="http://schemas.microsoft.com/office/drawing/2014/main" val="2729916402"/>
                    </a:ext>
                  </a:extLst>
                </a:gridCol>
                <a:gridCol w="3648456">
                  <a:extLst>
                    <a:ext uri="{9D8B030D-6E8A-4147-A177-3AD203B41FA5}">
                      <a16:colId xmlns:a16="http://schemas.microsoft.com/office/drawing/2014/main" val="2290361880"/>
                    </a:ext>
                  </a:extLst>
                </a:gridCol>
                <a:gridCol w="2733104">
                  <a:extLst>
                    <a:ext uri="{9D8B030D-6E8A-4147-A177-3AD203B41FA5}">
                      <a16:colId xmlns:a16="http://schemas.microsoft.com/office/drawing/2014/main" val="24868044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Verdeling 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19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Totale 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+/- </a:t>
                      </a:r>
                      <a:r>
                        <a:rPr lang="nl-NL" sz="1800" b="0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€ 220.000 – 235.000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97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MJOP </a:t>
                      </a:r>
                      <a:r>
                        <a:rPr lang="nl-NL" dirty="0" err="1"/>
                        <a:t>VvB</a:t>
                      </a:r>
                      <a:r>
                        <a:rPr lang="nl-NL" dirty="0"/>
                        <a:t> tuin</a:t>
                      </a:r>
                    </a:p>
                    <a:p>
                      <a:r>
                        <a:rPr lang="nl-NL" dirty="0"/>
                        <a:t>(beschikbaar)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/>
                        <a:t>Panelen bij poorten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/>
                        <a:t>Bekabeling en switches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/>
                        <a:t>Installatie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+/- </a:t>
                      </a:r>
                      <a:r>
                        <a:rPr lang="nl-NL" b="0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€ 125.000 – 135.000</a:t>
                      </a:r>
                    </a:p>
                    <a:p>
                      <a:r>
                        <a:rPr lang="nl-NL" sz="1400" b="0" i="1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Incl. € 40.000 reeds uitgegeven</a:t>
                      </a:r>
                      <a:endParaRPr lang="nl-NL" sz="1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371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VvE’s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Panelen bij portieken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+/- </a:t>
                      </a:r>
                      <a:r>
                        <a:rPr lang="nl-NL" b="0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€ 2650 per portiek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0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woningeigenaar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Huisintercom standaard 7/8/10 inch</a:t>
                      </a:r>
                    </a:p>
                    <a:p>
                      <a:r>
                        <a:rPr lang="nl-NL" dirty="0"/>
                        <a:t>(eventueel luxere versie)</a:t>
                      </a:r>
                    </a:p>
                    <a:p>
                      <a:r>
                        <a:rPr lang="nl-NL" dirty="0"/>
                        <a:t>Licentiekosten app</a:t>
                      </a:r>
                    </a:p>
                    <a:p>
                      <a:r>
                        <a:rPr lang="nl-NL" dirty="0"/>
                        <a:t>Intercom bij tuindeur/voordeur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+/- </a:t>
                      </a:r>
                      <a:r>
                        <a:rPr lang="nl-NL" b="0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€ 300/380/650 per woning</a:t>
                      </a:r>
                      <a:endParaRPr lang="nl-NL" dirty="0"/>
                    </a:p>
                    <a:p>
                      <a:r>
                        <a:rPr lang="nl-NL" b="0" i="1" u="none" strike="noStrike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</a:rPr>
                        <a:t>gratis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+/- </a:t>
                      </a:r>
                      <a:r>
                        <a:rPr lang="nl-NL" b="0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€ 350 – 1350 per woning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669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842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D5DD1-3558-9975-B733-F0121B235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365125"/>
            <a:ext cx="9931400" cy="1325563"/>
          </a:xfrm>
        </p:spPr>
        <p:txBody>
          <a:bodyPr/>
          <a:lstStyle/>
          <a:p>
            <a:r>
              <a:rPr lang="nl-NL" dirty="0"/>
              <a:t>Hoe verder</a:t>
            </a:r>
          </a:p>
        </p:txBody>
      </p:sp>
      <p:pic>
        <p:nvPicPr>
          <p:cNvPr id="6" name="Tijdelijke aanduiding voor inhoud 8" descr="Afbeelding met tekst, Rechthoek, Parallel, lijn&#10;&#10;Automatisch gegenereerde beschrijving">
            <a:extLst>
              <a:ext uri="{FF2B5EF4-FFF2-40B4-BE49-F238E27FC236}">
                <a16:creationId xmlns:a16="http://schemas.microsoft.com/office/drawing/2014/main" id="{EA893AC3-2FDC-BDCD-E62C-B482D385D0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7" t="64627" r="19040" b="27282"/>
          <a:stretch/>
        </p:blipFill>
        <p:spPr>
          <a:xfrm rot="5400000">
            <a:off x="-2987040" y="2987040"/>
            <a:ext cx="6858000" cy="8839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A5A4278-A2B4-D45F-ABCF-0DA39BE47C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1267440" y="0"/>
            <a:ext cx="924560" cy="685800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F7F42DA-A62E-E8E7-D0BD-4F7D526C48DB}"/>
              </a:ext>
            </a:extLst>
          </p:cNvPr>
          <p:cNvSpPr txBox="1"/>
          <p:nvPr/>
        </p:nvSpPr>
        <p:spPr>
          <a:xfrm>
            <a:off x="2099732" y="1514517"/>
            <a:ext cx="836506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juni 2025 ALV </a:t>
            </a:r>
            <a:r>
              <a:rPr kumimoji="0" lang="nl-N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besluit vervanging, mandaat bestuur, aanpassen MJOP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Juni 2025: onderhandelen en finale offerte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Juni 2025: inventariseren opties per woningeigenaar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Begin/medio juli 2025: Opdracht verlenen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najaar 2025: installatie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776F5BCA-5131-9314-B4A7-B42E20C9EE51}"/>
              </a:ext>
            </a:extLst>
          </p:cNvPr>
          <p:cNvSpPr/>
          <p:nvPr/>
        </p:nvSpPr>
        <p:spPr>
          <a:xfrm>
            <a:off x="1625600" y="1583267"/>
            <a:ext cx="220133" cy="22013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12C45A03-2A88-0DC2-00BC-F8044650E8BF}"/>
              </a:ext>
            </a:extLst>
          </p:cNvPr>
          <p:cNvCxnSpPr>
            <a:cxnSpLocks/>
            <a:stCxn id="3" idx="4"/>
            <a:endCxn id="18" idx="0"/>
          </p:cNvCxnSpPr>
          <p:nvPr/>
        </p:nvCxnSpPr>
        <p:spPr>
          <a:xfrm flipH="1">
            <a:off x="1734985" y="1803400"/>
            <a:ext cx="682" cy="1496227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al 9">
            <a:extLst>
              <a:ext uri="{FF2B5EF4-FFF2-40B4-BE49-F238E27FC236}">
                <a16:creationId xmlns:a16="http://schemas.microsoft.com/office/drawing/2014/main" id="{C5F84DC5-4F1D-2011-C8A0-24B89036C405}"/>
              </a:ext>
            </a:extLst>
          </p:cNvPr>
          <p:cNvSpPr/>
          <p:nvPr/>
        </p:nvSpPr>
        <p:spPr>
          <a:xfrm>
            <a:off x="1617133" y="2031997"/>
            <a:ext cx="220133" cy="22013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00556195-0423-C46A-CBB0-425FC51ACFFB}"/>
              </a:ext>
            </a:extLst>
          </p:cNvPr>
          <p:cNvSpPr/>
          <p:nvPr/>
        </p:nvSpPr>
        <p:spPr>
          <a:xfrm>
            <a:off x="1617134" y="2441107"/>
            <a:ext cx="220133" cy="22013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C328CFEB-D9EC-EE74-2507-9AF736E69D5E}"/>
              </a:ext>
            </a:extLst>
          </p:cNvPr>
          <p:cNvSpPr/>
          <p:nvPr/>
        </p:nvSpPr>
        <p:spPr>
          <a:xfrm>
            <a:off x="1625598" y="2903046"/>
            <a:ext cx="220133" cy="22013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68B9FC40-CFAF-D833-E4DF-9C393DE252E5}"/>
              </a:ext>
            </a:extLst>
          </p:cNvPr>
          <p:cNvSpPr/>
          <p:nvPr/>
        </p:nvSpPr>
        <p:spPr>
          <a:xfrm>
            <a:off x="1624918" y="3299627"/>
            <a:ext cx="220133" cy="22013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678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D725F-DA07-A883-B857-474B58FA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Jaarlijkse vaststelling (11)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2BE498-4BEF-67FC-F6A9-CB25C3956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616"/>
            <a:ext cx="10728960" cy="4677347"/>
          </a:xfrm>
        </p:spPr>
        <p:txBody>
          <a:bodyPr>
            <a:normAutofit/>
          </a:bodyPr>
          <a:lstStyle/>
          <a:p>
            <a:r>
              <a:rPr lang="nl-NL" dirty="0"/>
              <a:t>Doorlopend mandaat bestuur verrichten rechtshandelingen</a:t>
            </a:r>
          </a:p>
          <a:p>
            <a:r>
              <a:rPr lang="nl-NL" dirty="0"/>
              <a:t>Incassoprocedure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Voorkeursdatum ALV 2026 mei/juni 2026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F845049-4BDA-8140-76DB-BEE1503894DD}"/>
              </a:ext>
            </a:extLst>
          </p:cNvPr>
          <p:cNvSpPr txBox="1">
            <a:spLocks/>
          </p:cNvSpPr>
          <p:nvPr/>
        </p:nvSpPr>
        <p:spPr>
          <a:xfrm>
            <a:off x="807720" y="2830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Aandachtspunten beheerder (12)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D0F331E-767B-1D27-233E-957236884C38}"/>
              </a:ext>
            </a:extLst>
          </p:cNvPr>
          <p:cNvSpPr txBox="1">
            <a:spLocks/>
          </p:cNvSpPr>
          <p:nvPr/>
        </p:nvSpPr>
        <p:spPr>
          <a:xfrm>
            <a:off x="768096" y="49584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Rondvraag (13) en Sluiting (14)</a:t>
            </a:r>
          </a:p>
        </p:txBody>
      </p:sp>
    </p:spTree>
    <p:extLst>
      <p:ext uri="{BB962C8B-B14F-4D97-AF65-F5344CB8AC3E}">
        <p14:creationId xmlns:p14="http://schemas.microsoft.com/office/powerpoint/2010/main" val="1885172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031FF34-A10E-4EBB-8728-D6B5B8110C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832" imgH="836" progId="TCLayout.ActiveDocument.1">
                  <p:embed/>
                </p:oleObj>
              </mc:Choice>
              <mc:Fallback>
                <p:oleObj name="think-cell Slide" r:id="rId3" imgW="832" imgH="83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031FF34-A10E-4EBB-8728-D6B5B8110C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A5DC853-E0CC-41D5-ABC8-7679109F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l-NL" dirty="0"/>
              <a:t>Bestuur (3)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374BF8-1356-4B48-998F-1ABF3F2A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78568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nl-NL" dirty="0"/>
              <a:t>Robert van Leusden (voorzitter)</a:t>
            </a:r>
          </a:p>
          <a:p>
            <a:pPr>
              <a:lnSpc>
                <a:spcPct val="200000"/>
              </a:lnSpc>
            </a:pPr>
            <a:r>
              <a:rPr lang="nl-NL" dirty="0"/>
              <a:t>Cristina Cos Domingo</a:t>
            </a:r>
          </a:p>
          <a:p>
            <a:pPr>
              <a:lnSpc>
                <a:spcPct val="200000"/>
              </a:lnSpc>
            </a:pPr>
            <a:r>
              <a:rPr lang="nl-NL" dirty="0"/>
              <a:t>Alex van Hout</a:t>
            </a:r>
          </a:p>
          <a:p>
            <a:pPr>
              <a:lnSpc>
                <a:spcPct val="200000"/>
              </a:lnSpc>
            </a:pPr>
            <a:r>
              <a:rPr lang="nl-NL" dirty="0"/>
              <a:t>Martin van der Heyden (penningmeester)</a:t>
            </a:r>
          </a:p>
          <a:p>
            <a:pPr>
              <a:lnSpc>
                <a:spcPct val="200000"/>
              </a:lnSpc>
            </a:pPr>
            <a:r>
              <a:rPr lang="nl-NL" dirty="0"/>
              <a:t>Jeanine Duistermaat</a:t>
            </a:r>
          </a:p>
          <a:p>
            <a:pPr>
              <a:lnSpc>
                <a:spcPct val="200000"/>
              </a:lnSpc>
            </a:pPr>
            <a:r>
              <a:rPr lang="nl-NL" dirty="0"/>
              <a:t>Gertjan Medema</a:t>
            </a:r>
          </a:p>
        </p:txBody>
      </p:sp>
      <p:pic>
        <p:nvPicPr>
          <p:cNvPr id="1026" name="Picture 2" descr="Robert van Leusden">
            <a:extLst>
              <a:ext uri="{FF2B5EF4-FFF2-40B4-BE49-F238E27FC236}">
                <a16:creationId xmlns:a16="http://schemas.microsoft.com/office/drawing/2014/main" id="{534EAC9B-8AE8-EEC2-E2A1-EFCC6998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20" y="1834897"/>
            <a:ext cx="77724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istina Cos - Regional Environmental PM, EMEA - Microsoft ...">
            <a:extLst>
              <a:ext uri="{FF2B5EF4-FFF2-40B4-BE49-F238E27FC236}">
                <a16:creationId xmlns:a16="http://schemas.microsoft.com/office/drawing/2014/main" id="{4A38C286-82B3-98A4-0176-ACA571B97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23512" b="33247"/>
          <a:stretch/>
        </p:blipFill>
        <p:spPr bwMode="auto">
          <a:xfrm>
            <a:off x="6214229" y="2630384"/>
            <a:ext cx="742901" cy="68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7 &quot;Alex Van Hout&quot; profiles | LinkedIn">
            <a:extLst>
              <a:ext uri="{FF2B5EF4-FFF2-40B4-BE49-F238E27FC236}">
                <a16:creationId xmlns:a16="http://schemas.microsoft.com/office/drawing/2014/main" id="{CB0D6D08-5E83-E477-716F-627C0BBF3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27" y="3374096"/>
            <a:ext cx="641215" cy="6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Sweco volledig CO2 neutraal en circulair in 2035">
            <a:extLst>
              <a:ext uri="{FF2B5EF4-FFF2-40B4-BE49-F238E27FC236}">
                <a16:creationId xmlns:a16="http://schemas.microsoft.com/office/drawing/2014/main" id="{57ACCCB0-BC15-E337-75A7-C975DCD5AC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02905" y="32445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36" name="Picture 12" descr="Sweco volledig CO2 neutraal en circulair in 2035">
            <a:extLst>
              <a:ext uri="{FF2B5EF4-FFF2-40B4-BE49-F238E27FC236}">
                <a16:creationId xmlns:a16="http://schemas.microsoft.com/office/drawing/2014/main" id="{04BC0A08-4207-3E7A-79DB-A8F308DB3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t="3275" r="8041" b="31097"/>
          <a:stretch/>
        </p:blipFill>
        <p:spPr bwMode="auto">
          <a:xfrm>
            <a:off x="6208538" y="4035553"/>
            <a:ext cx="6658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rof. dr. J.J. Houwing-Duistermaat (Jeanine) | Radboud ...">
            <a:extLst>
              <a:ext uri="{FF2B5EF4-FFF2-40B4-BE49-F238E27FC236}">
                <a16:creationId xmlns:a16="http://schemas.microsoft.com/office/drawing/2014/main" id="{77D9316F-9193-9C15-EE7C-0F30552D6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9" r="7551" b="27012"/>
          <a:stretch/>
        </p:blipFill>
        <p:spPr bwMode="auto">
          <a:xfrm>
            <a:off x="6195005" y="4794985"/>
            <a:ext cx="704062" cy="65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612EA75B-AC4B-3047-95EE-74ADF9C4D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" b="22830"/>
          <a:stretch/>
        </p:blipFill>
        <p:spPr bwMode="auto">
          <a:xfrm>
            <a:off x="6174586" y="5503234"/>
            <a:ext cx="714375" cy="73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923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031FF34-A10E-4EBB-8728-D6B5B8110C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832" imgH="836" progId="TCLayout.ActiveDocument.1">
                  <p:embed/>
                </p:oleObj>
              </mc:Choice>
              <mc:Fallback>
                <p:oleObj name="think-cell Slide" r:id="rId3" imgW="832" imgH="83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031FF34-A10E-4EBB-8728-D6B5B8110C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A5DC853-E0CC-41D5-ABC8-7679109F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l-NL" dirty="0"/>
              <a:t>Ingekomen stukken en mededelingen (4)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374BF8-1356-4B48-998F-1ABF3F2A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9878568" cy="4622483"/>
          </a:xfrm>
        </p:spPr>
        <p:txBody>
          <a:bodyPr>
            <a:normAutofit/>
          </a:bodyPr>
          <a:lstStyle/>
          <a:p>
            <a:r>
              <a:rPr lang="nl-NL" dirty="0"/>
              <a:t>N.v.t.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Tuin</a:t>
            </a:r>
          </a:p>
          <a:p>
            <a:r>
              <a:rPr lang="nl-NL" dirty="0"/>
              <a:t>Afwatering en riolering</a:t>
            </a:r>
          </a:p>
          <a:p>
            <a:r>
              <a:rPr lang="nl-NL" dirty="0"/>
              <a:t>Poorten</a:t>
            </a:r>
          </a:p>
          <a:p>
            <a:r>
              <a:rPr lang="nl-NL" dirty="0"/>
              <a:t>Glasvezel</a:t>
            </a:r>
          </a:p>
          <a:p>
            <a:r>
              <a:rPr lang="nl-NL" dirty="0"/>
              <a:t>Actielijst</a:t>
            </a:r>
          </a:p>
          <a:p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CCD8A7C-D61C-C849-1A29-BA77418ED0A5}"/>
              </a:ext>
            </a:extLst>
          </p:cNvPr>
          <p:cNvSpPr txBox="1">
            <a:spLocks/>
          </p:cNvSpPr>
          <p:nvPr/>
        </p:nvSpPr>
        <p:spPr>
          <a:xfrm>
            <a:off x="798576" y="22091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Terugblik en vooruitblik (5)</a:t>
            </a:r>
          </a:p>
        </p:txBody>
      </p:sp>
    </p:spTree>
    <p:extLst>
      <p:ext uri="{BB962C8B-B14F-4D97-AF65-F5344CB8AC3E}">
        <p14:creationId xmlns:p14="http://schemas.microsoft.com/office/powerpoint/2010/main" val="3458116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031FF34-A10E-4EBB-8728-D6B5B8110C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832" imgH="836" progId="TCLayout.ActiveDocument.1">
                  <p:embed/>
                </p:oleObj>
              </mc:Choice>
              <mc:Fallback>
                <p:oleObj name="think-cell Slide" r:id="rId3" imgW="832" imgH="83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031FF34-A10E-4EBB-8728-D6B5B8110C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A5DC853-E0CC-41D5-ABC8-7679109F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l-NL" dirty="0"/>
              <a:t>Tuin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374BF8-1356-4B48-998F-1ABF3F2A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49951" cy="4351338"/>
          </a:xfrm>
        </p:spPr>
        <p:txBody>
          <a:bodyPr>
            <a:normAutofit/>
          </a:bodyPr>
          <a:lstStyle/>
          <a:p>
            <a:r>
              <a:rPr lang="nl-NL" sz="2400" dirty="0"/>
              <a:t>Geen bijzonderheden, tuin wordt goed en mooi behouden</a:t>
            </a:r>
          </a:p>
          <a:p>
            <a:r>
              <a:rPr lang="nl-NL" sz="2400" dirty="0"/>
              <a:t>Er komen een paar nieuwe bomen (2-3)</a:t>
            </a:r>
          </a:p>
          <a:p>
            <a:r>
              <a:rPr lang="nl-NL" sz="2400" dirty="0"/>
              <a:t>Behandeling tegen taxuskever 1 keer per jaar</a:t>
            </a:r>
          </a:p>
          <a:p>
            <a:r>
              <a:rPr lang="nl-NL" sz="2400" dirty="0"/>
              <a:t>Reparatie slangen</a:t>
            </a:r>
          </a:p>
          <a:p>
            <a:r>
              <a:rPr lang="nl-NL" sz="2400" dirty="0"/>
              <a:t>Egels: ze zijn er nog!   </a:t>
            </a:r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6" name="Afbeelding 5" descr="Afbeelding met buitenshuis, hemel, kersenbloesem, lente&#10;&#10;Door AI gegenereerde inhoud is mogelijk onjuist.">
            <a:extLst>
              <a:ext uri="{FF2B5EF4-FFF2-40B4-BE49-F238E27FC236}">
                <a16:creationId xmlns:a16="http://schemas.microsoft.com/office/drawing/2014/main" id="{E838248F-5A7C-E26A-20C3-EAFC2B340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0" y="1737360"/>
            <a:ext cx="5462016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69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hemel, plant, boom&#10;&#10;Door AI gegenereerde inhoud is mogelijk onjuist.">
            <a:extLst>
              <a:ext uri="{FF2B5EF4-FFF2-40B4-BE49-F238E27FC236}">
                <a16:creationId xmlns:a16="http://schemas.microsoft.com/office/drawing/2014/main" id="{5E14F0D9-2841-5923-CDD3-CF056A7B9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3" y="1256069"/>
            <a:ext cx="5588002" cy="4191002"/>
          </a:xfrm>
          <a:prstGeom prst="rect">
            <a:avLst/>
          </a:prstGeom>
        </p:spPr>
      </p:pic>
      <p:pic>
        <p:nvPicPr>
          <p:cNvPr id="7" name="Afbeelding 6" descr="Afbeelding met buitenshuis, gras, gebouw, hemel&#10;&#10;Door AI gegenereerde inhoud is mogelijk onjuist.">
            <a:extLst>
              <a:ext uri="{FF2B5EF4-FFF2-40B4-BE49-F238E27FC236}">
                <a16:creationId xmlns:a16="http://schemas.microsoft.com/office/drawing/2014/main" id="{6848C7BD-9C33-9B94-1886-C0BC6A20F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23" y="1260987"/>
            <a:ext cx="5574891" cy="418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33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146F9-69BC-409F-BA29-FEE91097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Onderhoud drainage systeem en hemelwaterafvoer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2A9DD6-389C-4811-A9E8-4551689E4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2535" cy="4351338"/>
          </a:xfrm>
        </p:spPr>
        <p:txBody>
          <a:bodyPr>
            <a:normAutofit/>
          </a:bodyPr>
          <a:lstStyle/>
          <a:p>
            <a:r>
              <a:rPr lang="nl-NL" dirty="0"/>
              <a:t>RSS doet in 2025 een camera-inspectie van het hele systeem</a:t>
            </a:r>
          </a:p>
          <a:p>
            <a:r>
              <a:rPr lang="nl-NL" dirty="0"/>
              <a:t>Afhankelijk van wat ze vinden vervolgstappen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3765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D0DD6-059B-8F33-F59B-3F5232D78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E5B48-D7CD-5B9D-61C2-2ECD72FCB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Poorten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96AF70-28E7-2C50-E9A0-6DFD207E3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2535" cy="4351338"/>
          </a:xfrm>
        </p:spPr>
        <p:txBody>
          <a:bodyPr>
            <a:normAutofit/>
          </a:bodyPr>
          <a:lstStyle/>
          <a:p>
            <a:r>
              <a:rPr lang="nl-NL" dirty="0"/>
              <a:t>4</a:t>
            </a:r>
            <a:r>
              <a:rPr lang="nl-NL" baseline="30000" dirty="0"/>
              <a:t>e</a:t>
            </a:r>
            <a:r>
              <a:rPr lang="nl-NL" dirty="0"/>
              <a:t> deur Fruitstraat is vastgezet</a:t>
            </a:r>
          </a:p>
          <a:p>
            <a:r>
              <a:rPr lang="nl-NL" dirty="0"/>
              <a:t>In 2025 vervanging motoren, mits past in MJOP</a:t>
            </a:r>
          </a:p>
          <a:p>
            <a:r>
              <a:rPr lang="nl-NL" dirty="0"/>
              <a:t>Om kosten te besparen de twee buitenste deuren permanent dichtzetten. Looppoort wordt dan de 2</a:t>
            </a:r>
            <a:r>
              <a:rPr lang="nl-NL" baseline="30000" dirty="0"/>
              <a:t>e</a:t>
            </a:r>
            <a:r>
              <a:rPr lang="nl-NL" dirty="0"/>
              <a:t> deur van links</a:t>
            </a:r>
          </a:p>
          <a:p>
            <a:r>
              <a:rPr lang="nl-NL" dirty="0"/>
              <a:t>Deze zomer oproep ‘poetsen’ en ‘verven’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 descr="Afbeelding met buitenshuis, hemel, trappen, boom&#10;&#10;Automatisch gegenereerde beschrijving">
            <a:extLst>
              <a:ext uri="{FF2B5EF4-FFF2-40B4-BE49-F238E27FC236}">
                <a16:creationId xmlns:a16="http://schemas.microsoft.com/office/drawing/2014/main" id="{A24094FE-480C-03BF-548F-0D72E210FB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400" y="1799166"/>
            <a:ext cx="4555067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5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AEBAE8-9684-6E08-5BC5-13978AE2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Glasvezel/UTP-kabel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28B773-CC28-356A-C501-FBB622C59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336"/>
            <a:ext cx="4961467" cy="4631627"/>
          </a:xfrm>
        </p:spPr>
        <p:txBody>
          <a:bodyPr>
            <a:normAutofit/>
          </a:bodyPr>
          <a:lstStyle/>
          <a:p>
            <a:r>
              <a:rPr lang="nl-NL" dirty="0"/>
              <a:t>Solutions030 i.o.v. </a:t>
            </a:r>
            <a:r>
              <a:rPr lang="nl-NL" dirty="0" err="1"/>
              <a:t>Odido</a:t>
            </a:r>
            <a:r>
              <a:rPr lang="nl-NL" dirty="0"/>
              <a:t> is helaas nog steeds bezig. Inmiddels nieuwe aannemer gecontracteerd.  </a:t>
            </a:r>
          </a:p>
          <a:p>
            <a:r>
              <a:rPr lang="nl-NL" dirty="0"/>
              <a:t>Rond de 60-70% van woningen is aangesloten.</a:t>
            </a:r>
          </a:p>
          <a:p>
            <a:r>
              <a:rPr lang="nl-NL" dirty="0"/>
              <a:t>Als de rest niet tijdig wordt aangesloten, dan nemen we dit mee in contract intercom systeem. </a:t>
            </a:r>
          </a:p>
        </p:txBody>
      </p:sp>
      <p:pic>
        <p:nvPicPr>
          <p:cNvPr id="9" name="Afbeelding 8" descr="Afbeelding met grond, buitenshuis, gootsteen, zitten&#10;&#10;Automatisch gegenereerde beschrijving">
            <a:extLst>
              <a:ext uri="{FF2B5EF4-FFF2-40B4-BE49-F238E27FC236}">
                <a16:creationId xmlns:a16="http://schemas.microsoft.com/office/drawing/2014/main" id="{F57CCBAC-522C-773D-7DC8-CADFCDF247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6712" y="1944542"/>
            <a:ext cx="4717812" cy="2653769"/>
          </a:xfrm>
          <a:prstGeom prst="rect">
            <a:avLst/>
          </a:prstGeom>
        </p:spPr>
      </p:pic>
      <p:pic>
        <p:nvPicPr>
          <p:cNvPr id="5" name="Afbeelding 4" descr="Afbeelding met gebouw, baksteen, rood, buitenshuis&#10;&#10;Automatisch gegenereerde beschrijving">
            <a:extLst>
              <a:ext uri="{FF2B5EF4-FFF2-40B4-BE49-F238E27FC236}">
                <a16:creationId xmlns:a16="http://schemas.microsoft.com/office/drawing/2014/main" id="{338B029C-2348-FB0A-41DB-BFA816511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34577" y="1826181"/>
            <a:ext cx="4710044" cy="29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794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A2BAB8AD31DF489DFD6F123DE26450" ma:contentTypeVersion="15" ma:contentTypeDescription="Create a new document." ma:contentTypeScope="" ma:versionID="fb6c4d23005b2433270e5d3d0d79be14">
  <xsd:schema xmlns:xsd="http://www.w3.org/2001/XMLSchema" xmlns:xs="http://www.w3.org/2001/XMLSchema" xmlns:p="http://schemas.microsoft.com/office/2006/metadata/properties" xmlns:ns1="http://schemas.microsoft.com/sharepoint/v3" xmlns:ns3="1881a0d3-5769-4fa4-9db3-76a269219c9e" xmlns:ns4="8eb051da-557a-4a2f-8812-32d8b2501b4f" targetNamespace="http://schemas.microsoft.com/office/2006/metadata/properties" ma:root="true" ma:fieldsID="2ac9c5c6d453b3f9afa2558fb826fc3d" ns1:_="" ns3:_="" ns4:_="">
    <xsd:import namespace="http://schemas.microsoft.com/sharepoint/v3"/>
    <xsd:import namespace="1881a0d3-5769-4fa4-9db3-76a269219c9e"/>
    <xsd:import namespace="8eb051da-557a-4a2f-8812-32d8b2501b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1a0d3-5769-4fa4-9db3-76a269219c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051da-557a-4a2f-8812-32d8b2501b4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F60E88-C67A-46B2-8555-285D1420AA84}">
  <ds:schemaRefs>
    <ds:schemaRef ds:uri="1881a0d3-5769-4fa4-9db3-76a269219c9e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sharepoint/v3"/>
    <ds:schemaRef ds:uri="8eb051da-557a-4a2f-8812-32d8b2501b4f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B841E00-F46B-4B32-8A76-0008E9F98C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881a0d3-5769-4fa4-9db3-76a269219c9e"/>
    <ds:schemaRef ds:uri="8eb051da-557a-4a2f-8812-32d8b2501b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F31A42-C294-4A98-B863-8A71939539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872</Words>
  <Application>Microsoft Office PowerPoint</Application>
  <PresentationFormat>Widescreen</PresentationFormat>
  <Paragraphs>164</Paragraphs>
  <Slides>22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Kantoorthema</vt:lpstr>
      <vt:lpstr>think-cell Slide</vt:lpstr>
      <vt:lpstr>ALV Jaaroverzicht 2024-2025 10 juni 2025</vt:lpstr>
      <vt:lpstr>Opening (1)</vt:lpstr>
      <vt:lpstr>Bestuur (3)</vt:lpstr>
      <vt:lpstr>Ingekomen stukken en mededelingen (4)</vt:lpstr>
      <vt:lpstr>Tuin</vt:lpstr>
      <vt:lpstr>PowerPoint Presentation</vt:lpstr>
      <vt:lpstr>Onderhoud drainage systeem en hemelwaterafvoer</vt:lpstr>
      <vt:lpstr>Poorten</vt:lpstr>
      <vt:lpstr>Glasvezel/UTP-kabel</vt:lpstr>
      <vt:lpstr>Op de actielijst</vt:lpstr>
      <vt:lpstr>Ledenadministratie</vt:lpstr>
      <vt:lpstr>Vervanging intercomsysteem (7)</vt:lpstr>
      <vt:lpstr>Hoe ziet het eruit</vt:lpstr>
      <vt:lpstr>Functionaliteit panelen (1)</vt:lpstr>
      <vt:lpstr>Functionaliteit huisintercom (2)</vt:lpstr>
      <vt:lpstr>Functionaliteit tuindeuren / voordeuren met intercom (3)</vt:lpstr>
      <vt:lpstr>Functionaliteit app (4)</vt:lpstr>
      <vt:lpstr>Privacy en beveiliging</vt:lpstr>
      <vt:lpstr>Individuele keuzes</vt:lpstr>
      <vt:lpstr>Kosten(verdeling)</vt:lpstr>
      <vt:lpstr>Hoe verder</vt:lpstr>
      <vt:lpstr>Jaarlijkse vaststelling (11)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Jaaroverzicht 2020-2021</dc:title>
  <dc:creator>Robert van Leusden</dc:creator>
  <cp:lastModifiedBy>Alex van Hout</cp:lastModifiedBy>
  <cp:revision>19</cp:revision>
  <dcterms:created xsi:type="dcterms:W3CDTF">2021-09-19T09:04:33Z</dcterms:created>
  <dcterms:modified xsi:type="dcterms:W3CDTF">2025-06-08T17:07:06Z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0x010100BCA2BAB8AD31DF489DFD6F123DE26450</vt:lpwstr>
  </property>
</Properties>
</file>